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32" r:id="rId1"/>
    <p:sldMasterId id="2147485050" r:id="rId2"/>
    <p:sldMasterId id="2147485366" r:id="rId3"/>
    <p:sldMasterId id="2147486148" r:id="rId4"/>
    <p:sldMasterId id="2147486159" r:id="rId5"/>
    <p:sldMasterId id="2147486950" r:id="rId6"/>
    <p:sldMasterId id="2147486962" r:id="rId7"/>
    <p:sldMasterId id="2147486974" r:id="rId8"/>
    <p:sldMasterId id="2147486986" r:id="rId9"/>
  </p:sldMasterIdLst>
  <p:notesMasterIdLst>
    <p:notesMasterId r:id="rId62"/>
  </p:notesMasterIdLst>
  <p:handoutMasterIdLst>
    <p:handoutMasterId r:id="rId63"/>
  </p:handoutMasterIdLst>
  <p:sldIdLst>
    <p:sldId id="779" r:id="rId10"/>
    <p:sldId id="780" r:id="rId11"/>
    <p:sldId id="781" r:id="rId12"/>
    <p:sldId id="607" r:id="rId13"/>
    <p:sldId id="484" r:id="rId14"/>
    <p:sldId id="499" r:id="rId15"/>
    <p:sldId id="645" r:id="rId16"/>
    <p:sldId id="485" r:id="rId17"/>
    <p:sldId id="602" r:id="rId18"/>
    <p:sldId id="646" r:id="rId19"/>
    <p:sldId id="486" r:id="rId20"/>
    <p:sldId id="487" r:id="rId21"/>
    <p:sldId id="488" r:id="rId22"/>
    <p:sldId id="489" r:id="rId23"/>
    <p:sldId id="490" r:id="rId24"/>
    <p:sldId id="594" r:id="rId25"/>
    <p:sldId id="502" r:id="rId26"/>
    <p:sldId id="515" r:id="rId27"/>
    <p:sldId id="516" r:id="rId28"/>
    <p:sldId id="523" r:id="rId29"/>
    <p:sldId id="768" r:id="rId30"/>
    <p:sldId id="769" r:id="rId31"/>
    <p:sldId id="770" r:id="rId32"/>
    <p:sldId id="771" r:id="rId33"/>
    <p:sldId id="772" r:id="rId34"/>
    <p:sldId id="774" r:id="rId35"/>
    <p:sldId id="775" r:id="rId36"/>
    <p:sldId id="776" r:id="rId37"/>
    <p:sldId id="777" r:id="rId38"/>
    <p:sldId id="778" r:id="rId39"/>
    <p:sldId id="532" r:id="rId40"/>
    <p:sldId id="533" r:id="rId41"/>
    <p:sldId id="545" r:id="rId42"/>
    <p:sldId id="542" r:id="rId43"/>
    <p:sldId id="557" r:id="rId44"/>
    <p:sldId id="543" r:id="rId45"/>
    <p:sldId id="544" r:id="rId46"/>
    <p:sldId id="546" r:id="rId47"/>
    <p:sldId id="539" r:id="rId48"/>
    <p:sldId id="450" r:id="rId49"/>
    <p:sldId id="603" r:id="rId50"/>
    <p:sldId id="448" r:id="rId51"/>
    <p:sldId id="452" r:id="rId52"/>
    <p:sldId id="451" r:id="rId53"/>
    <p:sldId id="459" r:id="rId54"/>
    <p:sldId id="453" r:id="rId55"/>
    <p:sldId id="447" r:id="rId56"/>
    <p:sldId id="457" r:id="rId57"/>
    <p:sldId id="458" r:id="rId58"/>
    <p:sldId id="562" r:id="rId59"/>
    <p:sldId id="597" r:id="rId60"/>
    <p:sldId id="782" r:id="rId61"/>
  </p:sldIdLst>
  <p:sldSz cx="9144000" cy="6858000" type="screen4x3"/>
  <p:notesSz cx="6805613" cy="99441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5494"/>
    <a:srgbClr val="FF6699"/>
    <a:srgbClr val="CC0066"/>
    <a:srgbClr val="F7C943"/>
    <a:srgbClr val="7B355A"/>
    <a:srgbClr val="969696"/>
    <a:srgbClr val="B2B2B2"/>
    <a:srgbClr val="00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3" autoAdjust="0"/>
    <p:restoredTop sz="84571" autoAdjust="0"/>
  </p:normalViewPr>
  <p:slideViewPr>
    <p:cSldViewPr>
      <p:cViewPr>
        <p:scale>
          <a:sx n="100" d="100"/>
          <a:sy n="100" d="100"/>
        </p:scale>
        <p:origin x="-1224" y="-318"/>
      </p:cViewPr>
      <p:guideLst>
        <p:guide orient="horz" pos="2160"/>
        <p:guide pos="2880"/>
      </p:guideLst>
    </p:cSldViewPr>
  </p:slideViewPr>
  <p:outlineViewPr>
    <p:cViewPr>
      <p:scale>
        <a:sx n="33" d="100"/>
        <a:sy n="33" d="100"/>
      </p:scale>
      <p:origin x="0" y="5988"/>
    </p:cViewPr>
  </p:outlineViewPr>
  <p:notesTextViewPr>
    <p:cViewPr>
      <p:scale>
        <a:sx n="100" d="100"/>
        <a:sy n="100" d="100"/>
      </p:scale>
      <p:origin x="0" y="0"/>
    </p:cViewPr>
  </p:notesTextViewPr>
  <p:sorterViewPr>
    <p:cViewPr>
      <p:scale>
        <a:sx n="190" d="100"/>
        <a:sy n="190" d="100"/>
      </p:scale>
      <p:origin x="0" y="2274"/>
    </p:cViewPr>
  </p:sorterViewPr>
  <p:notesViewPr>
    <p:cSldViewPr>
      <p:cViewPr>
        <p:scale>
          <a:sx n="150" d="100"/>
          <a:sy n="150" d="100"/>
        </p:scale>
        <p:origin x="-576" y="1218"/>
      </p:cViewPr>
      <p:guideLst>
        <p:guide orient="horz" pos="3132"/>
        <p:guide pos="214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5D09E9-2D32-4C7C-8A58-B1A4F4BDD48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C5DD58AD-851C-4009-BBC7-35B61F175088}">
      <dgm:prSet phldrT="[Text]" custT="1"/>
      <dgm:spPr>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dgm:spPr>
      <dgm:t>
        <a:bodyPr/>
        <a:lstStyle/>
        <a:p>
          <a:r>
            <a:rPr lang="hu-HU" sz="1800" b="0" dirty="0" smtClean="0">
              <a:solidFill>
                <a:srgbClr val="0F5494"/>
              </a:solidFill>
              <a:latin typeface="+mj-lt"/>
            </a:rPr>
            <a:t>A mobilitás minőségének és hatékonyságának biztosítása</a:t>
          </a:r>
          <a:endParaRPr lang="en-GB" sz="1800" dirty="0">
            <a:solidFill>
              <a:srgbClr val="0070C0"/>
            </a:solidFill>
            <a:latin typeface="+mj-lt"/>
          </a:endParaRPr>
        </a:p>
      </dgm:t>
    </dgm:pt>
    <dgm:pt modelId="{82816737-62AB-470F-A261-3DE6387E4C77}" type="parTrans" cxnId="{BD87D90B-5EB2-4A00-9FA9-14D98C2D35FA}">
      <dgm:prSet/>
      <dgm:spPr/>
      <dgm:t>
        <a:bodyPr/>
        <a:lstStyle/>
        <a:p>
          <a:endParaRPr lang="en-GB"/>
        </a:p>
      </dgm:t>
    </dgm:pt>
    <dgm:pt modelId="{A923F97D-A8B8-4011-8118-B6392D28499C}" type="sibTrans" cxnId="{BD87D90B-5EB2-4A00-9FA9-14D98C2D35FA}">
      <dgm:prSet/>
      <dgm:spPr/>
      <dgm:t>
        <a:bodyPr/>
        <a:lstStyle/>
        <a:p>
          <a:endParaRPr lang="en-GB"/>
        </a:p>
      </dgm:t>
    </dgm:pt>
    <dgm:pt modelId="{206053B8-FC94-41A2-A0E5-2CC172ADEDD5}">
      <dgm:prSet phldrT="[Text]" custT="1"/>
      <dgm:spPr>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dgm:spPr>
      <dgm:t>
        <a:bodyPr/>
        <a:lstStyle/>
        <a:p>
          <a:r>
            <a:rPr lang="hu-HU" sz="1800" b="0" dirty="0" smtClean="0">
              <a:solidFill>
                <a:srgbClr val="0F5494"/>
              </a:solidFill>
              <a:latin typeface="+mj-lt"/>
            </a:rPr>
            <a:t>A nyelvi kompetencia maximalizálása</a:t>
          </a:r>
          <a:endParaRPr lang="en-GB" sz="1800" dirty="0">
            <a:solidFill>
              <a:srgbClr val="0070C0"/>
            </a:solidFill>
            <a:latin typeface="+mj-lt"/>
          </a:endParaRPr>
        </a:p>
      </dgm:t>
    </dgm:pt>
    <dgm:pt modelId="{BFCD0454-1D28-4D55-B939-C0ACECAC5410}" type="parTrans" cxnId="{C1DABC55-AF09-410E-850B-2A7487F4E57E}">
      <dgm:prSet/>
      <dgm:spPr/>
      <dgm:t>
        <a:bodyPr/>
        <a:lstStyle/>
        <a:p>
          <a:endParaRPr lang="en-GB"/>
        </a:p>
      </dgm:t>
    </dgm:pt>
    <dgm:pt modelId="{82DBAD13-39BB-4A58-926A-4EB2BAFBCD08}" type="sibTrans" cxnId="{C1DABC55-AF09-410E-850B-2A7487F4E57E}">
      <dgm:prSet/>
      <dgm:spPr/>
      <dgm:t>
        <a:bodyPr/>
        <a:lstStyle/>
        <a:p>
          <a:endParaRPr lang="en-GB"/>
        </a:p>
      </dgm:t>
    </dgm:pt>
    <dgm:pt modelId="{B5EE6210-9A2C-41A9-9528-A38F880911E2}">
      <dgm:prSet phldrT="[Text]" custT="1"/>
      <dgm:spPr>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dgm:spPr>
      <dgm:t>
        <a:bodyPr/>
        <a:lstStyle/>
        <a:p>
          <a:r>
            <a:rPr lang="hu-HU" sz="1800" b="0" dirty="0" smtClean="0">
              <a:solidFill>
                <a:srgbClr val="0F5494"/>
              </a:solidFill>
              <a:latin typeface="+mj-lt"/>
            </a:rPr>
            <a:t>A mobilitás nyelvi készségekre gyakorolt hatásának mérése</a:t>
          </a:r>
          <a:endParaRPr lang="en-GB" sz="1800" b="0" dirty="0">
            <a:solidFill>
              <a:srgbClr val="0F5494"/>
            </a:solidFill>
            <a:latin typeface="+mj-lt"/>
          </a:endParaRPr>
        </a:p>
      </dgm:t>
    </dgm:pt>
    <dgm:pt modelId="{225AD23A-D976-4EF2-8AE0-B84302A2275E}" type="sibTrans" cxnId="{40DEC257-5CAF-4DBC-8283-6F56FFBD41DE}">
      <dgm:prSet/>
      <dgm:spPr/>
      <dgm:t>
        <a:bodyPr/>
        <a:lstStyle/>
        <a:p>
          <a:endParaRPr lang="en-GB"/>
        </a:p>
      </dgm:t>
    </dgm:pt>
    <dgm:pt modelId="{FDA19CA1-DA22-4F5F-B05D-B8F495CF0B08}" type="parTrans" cxnId="{40DEC257-5CAF-4DBC-8283-6F56FFBD41DE}">
      <dgm:prSet/>
      <dgm:spPr/>
      <dgm:t>
        <a:bodyPr/>
        <a:lstStyle/>
        <a:p>
          <a:endParaRPr lang="en-GB"/>
        </a:p>
      </dgm:t>
    </dgm:pt>
    <dgm:pt modelId="{9B1842FE-9D73-4E0D-91F7-6479F793983F}" type="pres">
      <dgm:prSet presAssocID="{B35D09E9-2D32-4C7C-8A58-B1A4F4BDD483}" presName="linear" presStyleCnt="0">
        <dgm:presLayoutVars>
          <dgm:dir/>
          <dgm:animLvl val="lvl"/>
          <dgm:resizeHandles val="exact"/>
        </dgm:presLayoutVars>
      </dgm:prSet>
      <dgm:spPr/>
      <dgm:t>
        <a:bodyPr/>
        <a:lstStyle/>
        <a:p>
          <a:endParaRPr lang="en-GB"/>
        </a:p>
      </dgm:t>
    </dgm:pt>
    <dgm:pt modelId="{A754E7FB-8084-496B-882E-7850E5436533}" type="pres">
      <dgm:prSet presAssocID="{206053B8-FC94-41A2-A0E5-2CC172ADEDD5}" presName="parentLin" presStyleCnt="0"/>
      <dgm:spPr/>
    </dgm:pt>
    <dgm:pt modelId="{E3213A69-6F63-42F8-A739-9CC73695FAA7}" type="pres">
      <dgm:prSet presAssocID="{206053B8-FC94-41A2-A0E5-2CC172ADEDD5}" presName="parentLeftMargin" presStyleLbl="node1" presStyleIdx="0" presStyleCnt="3"/>
      <dgm:spPr/>
      <dgm:t>
        <a:bodyPr/>
        <a:lstStyle/>
        <a:p>
          <a:endParaRPr lang="en-GB"/>
        </a:p>
      </dgm:t>
    </dgm:pt>
    <dgm:pt modelId="{F7636AAB-B697-468A-B50C-16A3A92B9D6E}" type="pres">
      <dgm:prSet presAssocID="{206053B8-FC94-41A2-A0E5-2CC172ADEDD5}" presName="parentText" presStyleLbl="node1" presStyleIdx="0" presStyleCnt="3" custScaleX="109125" custScaleY="126281" custLinFactNeighborY="-44650">
        <dgm:presLayoutVars>
          <dgm:chMax val="0"/>
          <dgm:bulletEnabled val="1"/>
        </dgm:presLayoutVars>
      </dgm:prSet>
      <dgm:spPr/>
      <dgm:t>
        <a:bodyPr/>
        <a:lstStyle/>
        <a:p>
          <a:endParaRPr lang="en-GB"/>
        </a:p>
      </dgm:t>
    </dgm:pt>
    <dgm:pt modelId="{032B2420-CF5D-4C81-9355-56C5B51388E6}" type="pres">
      <dgm:prSet presAssocID="{206053B8-FC94-41A2-A0E5-2CC172ADEDD5}" presName="negativeSpace" presStyleCnt="0"/>
      <dgm:spPr/>
    </dgm:pt>
    <dgm:pt modelId="{64D88729-269B-4B97-AC9D-D6F2E4CEE42E}" type="pres">
      <dgm:prSet presAssocID="{206053B8-FC94-41A2-A0E5-2CC172ADEDD5}" presName="childText" presStyleLbl="conFgAcc1" presStyleIdx="0" presStyleCnt="3" custLinFactNeighborX="952">
        <dgm:presLayoutVars>
          <dgm:bulletEnabled val="1"/>
        </dgm:presLayoutVars>
      </dgm:prSet>
      <dgm:spPr>
        <a:noFill/>
        <a:ln>
          <a:noFill/>
        </a:ln>
      </dgm:spPr>
      <dgm:t>
        <a:bodyPr/>
        <a:lstStyle/>
        <a:p>
          <a:endParaRPr lang="en-GB"/>
        </a:p>
      </dgm:t>
    </dgm:pt>
    <dgm:pt modelId="{847DD9C3-77FE-4994-964E-56F8E05DC7E1}" type="pres">
      <dgm:prSet presAssocID="{82DBAD13-39BB-4A58-926A-4EB2BAFBCD08}" presName="spaceBetweenRectangles" presStyleCnt="0"/>
      <dgm:spPr/>
    </dgm:pt>
    <dgm:pt modelId="{89C4EB6E-E111-4243-96CB-A7AB650210A8}" type="pres">
      <dgm:prSet presAssocID="{C5DD58AD-851C-4009-BBC7-35B61F175088}" presName="parentLin" presStyleCnt="0"/>
      <dgm:spPr/>
    </dgm:pt>
    <dgm:pt modelId="{4CC52725-8A70-42BC-8DDD-FBD1D8F8280D}" type="pres">
      <dgm:prSet presAssocID="{C5DD58AD-851C-4009-BBC7-35B61F175088}" presName="parentLeftMargin" presStyleLbl="node1" presStyleIdx="0" presStyleCnt="3"/>
      <dgm:spPr/>
      <dgm:t>
        <a:bodyPr/>
        <a:lstStyle/>
        <a:p>
          <a:endParaRPr lang="en-GB"/>
        </a:p>
      </dgm:t>
    </dgm:pt>
    <dgm:pt modelId="{F83E5AFA-E854-417F-8B15-12E7242B34AC}" type="pres">
      <dgm:prSet presAssocID="{C5DD58AD-851C-4009-BBC7-35B61F175088}" presName="parentText" presStyleLbl="node1" presStyleIdx="1" presStyleCnt="3" custScaleX="109074" custScaleY="93339" custLinFactNeighborY="-44650">
        <dgm:presLayoutVars>
          <dgm:chMax val="0"/>
          <dgm:bulletEnabled val="1"/>
        </dgm:presLayoutVars>
      </dgm:prSet>
      <dgm:spPr/>
      <dgm:t>
        <a:bodyPr/>
        <a:lstStyle/>
        <a:p>
          <a:endParaRPr lang="en-GB"/>
        </a:p>
      </dgm:t>
    </dgm:pt>
    <dgm:pt modelId="{76A39D34-EFD9-497E-8B98-9C5249D3BD51}" type="pres">
      <dgm:prSet presAssocID="{C5DD58AD-851C-4009-BBC7-35B61F175088}" presName="negativeSpace" presStyleCnt="0"/>
      <dgm:spPr/>
    </dgm:pt>
    <dgm:pt modelId="{1917BC21-2FB4-4F18-92DB-A4D9E4A9483D}" type="pres">
      <dgm:prSet presAssocID="{C5DD58AD-851C-4009-BBC7-35B61F175088}" presName="childText" presStyleLbl="conFgAcc1" presStyleIdx="1" presStyleCnt="3">
        <dgm:presLayoutVars>
          <dgm:bulletEnabled val="1"/>
        </dgm:presLayoutVars>
      </dgm:prSet>
      <dgm:spPr>
        <a:noFill/>
        <a:ln>
          <a:noFill/>
        </a:ln>
      </dgm:spPr>
      <dgm:t>
        <a:bodyPr/>
        <a:lstStyle/>
        <a:p>
          <a:endParaRPr lang="en-GB"/>
        </a:p>
      </dgm:t>
    </dgm:pt>
    <dgm:pt modelId="{20374787-21BC-45EC-B6BC-3CE3F48EF128}" type="pres">
      <dgm:prSet presAssocID="{A923F97D-A8B8-4011-8118-B6392D28499C}" presName="spaceBetweenRectangles" presStyleCnt="0"/>
      <dgm:spPr/>
    </dgm:pt>
    <dgm:pt modelId="{18F32168-4396-4EE4-A170-4ED7D460BC33}" type="pres">
      <dgm:prSet presAssocID="{B5EE6210-9A2C-41A9-9528-A38F880911E2}" presName="parentLin" presStyleCnt="0"/>
      <dgm:spPr/>
    </dgm:pt>
    <dgm:pt modelId="{B63FD999-0C24-4A4A-944C-4752801A852C}" type="pres">
      <dgm:prSet presAssocID="{B5EE6210-9A2C-41A9-9528-A38F880911E2}" presName="parentLeftMargin" presStyleLbl="node1" presStyleIdx="1" presStyleCnt="3"/>
      <dgm:spPr/>
      <dgm:t>
        <a:bodyPr/>
        <a:lstStyle/>
        <a:p>
          <a:endParaRPr lang="en-GB"/>
        </a:p>
      </dgm:t>
    </dgm:pt>
    <dgm:pt modelId="{997DBAAE-F9C4-4554-8DE4-7E92B26B45E3}" type="pres">
      <dgm:prSet presAssocID="{B5EE6210-9A2C-41A9-9528-A38F880911E2}" presName="parentText" presStyleLbl="node1" presStyleIdx="2" presStyleCnt="3" custScaleX="107296" custScaleY="105363" custLinFactNeighborX="7626" custLinFactNeighborY="-77445">
        <dgm:presLayoutVars>
          <dgm:chMax val="0"/>
          <dgm:bulletEnabled val="1"/>
        </dgm:presLayoutVars>
      </dgm:prSet>
      <dgm:spPr/>
      <dgm:t>
        <a:bodyPr/>
        <a:lstStyle/>
        <a:p>
          <a:endParaRPr lang="en-GB"/>
        </a:p>
      </dgm:t>
    </dgm:pt>
    <dgm:pt modelId="{F69D5239-A5E8-40AC-AF28-CE0FD7E90726}" type="pres">
      <dgm:prSet presAssocID="{B5EE6210-9A2C-41A9-9528-A38F880911E2}" presName="negativeSpace" presStyleCnt="0"/>
      <dgm:spPr/>
    </dgm:pt>
    <dgm:pt modelId="{D9EF75CF-4949-47C9-BC70-B979BB68F75F}" type="pres">
      <dgm:prSet presAssocID="{B5EE6210-9A2C-41A9-9528-A38F880911E2}" presName="childText" presStyleLbl="conFgAcc1" presStyleIdx="2" presStyleCnt="3" custLinFactY="470110" custLinFactNeighborY="500000">
        <dgm:presLayoutVars>
          <dgm:bulletEnabled val="1"/>
        </dgm:presLayoutVars>
      </dgm:prSet>
      <dgm:spPr>
        <a:noFill/>
        <a:ln>
          <a:noFill/>
        </a:ln>
      </dgm:spPr>
      <dgm:t>
        <a:bodyPr/>
        <a:lstStyle/>
        <a:p>
          <a:endParaRPr lang="en-GB"/>
        </a:p>
      </dgm:t>
    </dgm:pt>
  </dgm:ptLst>
  <dgm:cxnLst>
    <dgm:cxn modelId="{9F26B0B8-CBD0-4D2E-BD6F-D6EE388EBE86}" type="presOf" srcId="{C5DD58AD-851C-4009-BBC7-35B61F175088}" destId="{4CC52725-8A70-42BC-8DDD-FBD1D8F8280D}" srcOrd="0" destOrd="0" presId="urn:microsoft.com/office/officeart/2005/8/layout/list1"/>
    <dgm:cxn modelId="{ED20EB5F-F009-4A4A-831D-D534F57D011B}" type="presOf" srcId="{206053B8-FC94-41A2-A0E5-2CC172ADEDD5}" destId="{E3213A69-6F63-42F8-A739-9CC73695FAA7}" srcOrd="0" destOrd="0" presId="urn:microsoft.com/office/officeart/2005/8/layout/list1"/>
    <dgm:cxn modelId="{E99E4B6A-83F0-43C7-A871-1639F9C3EDB5}" type="presOf" srcId="{C5DD58AD-851C-4009-BBC7-35B61F175088}" destId="{F83E5AFA-E854-417F-8B15-12E7242B34AC}" srcOrd="1" destOrd="0" presId="urn:microsoft.com/office/officeart/2005/8/layout/list1"/>
    <dgm:cxn modelId="{E1B07DA0-B142-4022-B12D-762857F464E7}" type="presOf" srcId="{206053B8-FC94-41A2-A0E5-2CC172ADEDD5}" destId="{F7636AAB-B697-468A-B50C-16A3A92B9D6E}" srcOrd="1" destOrd="0" presId="urn:microsoft.com/office/officeart/2005/8/layout/list1"/>
    <dgm:cxn modelId="{BD87D90B-5EB2-4A00-9FA9-14D98C2D35FA}" srcId="{B35D09E9-2D32-4C7C-8A58-B1A4F4BDD483}" destId="{C5DD58AD-851C-4009-BBC7-35B61F175088}" srcOrd="1" destOrd="0" parTransId="{82816737-62AB-470F-A261-3DE6387E4C77}" sibTransId="{A923F97D-A8B8-4011-8118-B6392D28499C}"/>
    <dgm:cxn modelId="{C1DABC55-AF09-410E-850B-2A7487F4E57E}" srcId="{B35D09E9-2D32-4C7C-8A58-B1A4F4BDD483}" destId="{206053B8-FC94-41A2-A0E5-2CC172ADEDD5}" srcOrd="0" destOrd="0" parTransId="{BFCD0454-1D28-4D55-B939-C0ACECAC5410}" sibTransId="{82DBAD13-39BB-4A58-926A-4EB2BAFBCD08}"/>
    <dgm:cxn modelId="{A6CBD84A-589A-4932-A2A7-E326F1E67AA2}" type="presOf" srcId="{B5EE6210-9A2C-41A9-9528-A38F880911E2}" destId="{B63FD999-0C24-4A4A-944C-4752801A852C}" srcOrd="0" destOrd="0" presId="urn:microsoft.com/office/officeart/2005/8/layout/list1"/>
    <dgm:cxn modelId="{40DEC257-5CAF-4DBC-8283-6F56FFBD41DE}" srcId="{B35D09E9-2D32-4C7C-8A58-B1A4F4BDD483}" destId="{B5EE6210-9A2C-41A9-9528-A38F880911E2}" srcOrd="2" destOrd="0" parTransId="{FDA19CA1-DA22-4F5F-B05D-B8F495CF0B08}" sibTransId="{225AD23A-D976-4EF2-8AE0-B84302A2275E}"/>
    <dgm:cxn modelId="{EC2283C6-ACF6-4E9C-8902-27BDC725A68A}" type="presOf" srcId="{B5EE6210-9A2C-41A9-9528-A38F880911E2}" destId="{997DBAAE-F9C4-4554-8DE4-7E92B26B45E3}" srcOrd="1" destOrd="0" presId="urn:microsoft.com/office/officeart/2005/8/layout/list1"/>
    <dgm:cxn modelId="{C580009A-71EE-47BA-89DD-7CF333C1EC2F}" type="presOf" srcId="{B35D09E9-2D32-4C7C-8A58-B1A4F4BDD483}" destId="{9B1842FE-9D73-4E0D-91F7-6479F793983F}" srcOrd="0" destOrd="0" presId="urn:microsoft.com/office/officeart/2005/8/layout/list1"/>
    <dgm:cxn modelId="{37C47598-0CFE-4405-A916-931A25BB9204}" type="presParOf" srcId="{9B1842FE-9D73-4E0D-91F7-6479F793983F}" destId="{A754E7FB-8084-496B-882E-7850E5436533}" srcOrd="0" destOrd="0" presId="urn:microsoft.com/office/officeart/2005/8/layout/list1"/>
    <dgm:cxn modelId="{0932563B-7FE8-4001-A8FD-5B6B6475D013}" type="presParOf" srcId="{A754E7FB-8084-496B-882E-7850E5436533}" destId="{E3213A69-6F63-42F8-A739-9CC73695FAA7}" srcOrd="0" destOrd="0" presId="urn:microsoft.com/office/officeart/2005/8/layout/list1"/>
    <dgm:cxn modelId="{E127AED1-CF51-4465-ADD5-39C7BD7EB1AF}" type="presParOf" srcId="{A754E7FB-8084-496B-882E-7850E5436533}" destId="{F7636AAB-B697-468A-B50C-16A3A92B9D6E}" srcOrd="1" destOrd="0" presId="urn:microsoft.com/office/officeart/2005/8/layout/list1"/>
    <dgm:cxn modelId="{EF82EB99-DB5E-4E08-9D2B-0F5ECE86F29A}" type="presParOf" srcId="{9B1842FE-9D73-4E0D-91F7-6479F793983F}" destId="{032B2420-CF5D-4C81-9355-56C5B51388E6}" srcOrd="1" destOrd="0" presId="urn:microsoft.com/office/officeart/2005/8/layout/list1"/>
    <dgm:cxn modelId="{608D4CA3-2307-4331-8368-71604446230C}" type="presParOf" srcId="{9B1842FE-9D73-4E0D-91F7-6479F793983F}" destId="{64D88729-269B-4B97-AC9D-D6F2E4CEE42E}" srcOrd="2" destOrd="0" presId="urn:microsoft.com/office/officeart/2005/8/layout/list1"/>
    <dgm:cxn modelId="{616CFC17-5436-4367-B3BC-AFA7945FF0FC}" type="presParOf" srcId="{9B1842FE-9D73-4E0D-91F7-6479F793983F}" destId="{847DD9C3-77FE-4994-964E-56F8E05DC7E1}" srcOrd="3" destOrd="0" presId="urn:microsoft.com/office/officeart/2005/8/layout/list1"/>
    <dgm:cxn modelId="{908F94A3-5EB4-46C1-BA11-57288F6BBDFD}" type="presParOf" srcId="{9B1842FE-9D73-4E0D-91F7-6479F793983F}" destId="{89C4EB6E-E111-4243-96CB-A7AB650210A8}" srcOrd="4" destOrd="0" presId="urn:microsoft.com/office/officeart/2005/8/layout/list1"/>
    <dgm:cxn modelId="{78F99F87-A14E-497A-B4EC-5B60B4AA1BA9}" type="presParOf" srcId="{89C4EB6E-E111-4243-96CB-A7AB650210A8}" destId="{4CC52725-8A70-42BC-8DDD-FBD1D8F8280D}" srcOrd="0" destOrd="0" presId="urn:microsoft.com/office/officeart/2005/8/layout/list1"/>
    <dgm:cxn modelId="{9C028FA7-9D02-4C38-95D7-28585CCED551}" type="presParOf" srcId="{89C4EB6E-E111-4243-96CB-A7AB650210A8}" destId="{F83E5AFA-E854-417F-8B15-12E7242B34AC}" srcOrd="1" destOrd="0" presId="urn:microsoft.com/office/officeart/2005/8/layout/list1"/>
    <dgm:cxn modelId="{13ECC308-5CED-49DC-9DD7-BE6F830B76D5}" type="presParOf" srcId="{9B1842FE-9D73-4E0D-91F7-6479F793983F}" destId="{76A39D34-EFD9-497E-8B98-9C5249D3BD51}" srcOrd="5" destOrd="0" presId="urn:microsoft.com/office/officeart/2005/8/layout/list1"/>
    <dgm:cxn modelId="{1E44FCE4-5B8D-4A7D-8F85-E7D30F748D7B}" type="presParOf" srcId="{9B1842FE-9D73-4E0D-91F7-6479F793983F}" destId="{1917BC21-2FB4-4F18-92DB-A4D9E4A9483D}" srcOrd="6" destOrd="0" presId="urn:microsoft.com/office/officeart/2005/8/layout/list1"/>
    <dgm:cxn modelId="{16D3EFDD-1469-4E24-ADA7-7D70F682AA1E}" type="presParOf" srcId="{9B1842FE-9D73-4E0D-91F7-6479F793983F}" destId="{20374787-21BC-45EC-B6BC-3CE3F48EF128}" srcOrd="7" destOrd="0" presId="urn:microsoft.com/office/officeart/2005/8/layout/list1"/>
    <dgm:cxn modelId="{C7F12652-DFDE-44B1-9384-814218F86271}" type="presParOf" srcId="{9B1842FE-9D73-4E0D-91F7-6479F793983F}" destId="{18F32168-4396-4EE4-A170-4ED7D460BC33}" srcOrd="8" destOrd="0" presId="urn:microsoft.com/office/officeart/2005/8/layout/list1"/>
    <dgm:cxn modelId="{D281ED3C-69B3-47EC-9D06-3DDC770BD8CC}" type="presParOf" srcId="{18F32168-4396-4EE4-A170-4ED7D460BC33}" destId="{B63FD999-0C24-4A4A-944C-4752801A852C}" srcOrd="0" destOrd="0" presId="urn:microsoft.com/office/officeart/2005/8/layout/list1"/>
    <dgm:cxn modelId="{2AE5626E-2B6A-42D5-BB4E-E55798DFA1D9}" type="presParOf" srcId="{18F32168-4396-4EE4-A170-4ED7D460BC33}" destId="{997DBAAE-F9C4-4554-8DE4-7E92B26B45E3}" srcOrd="1" destOrd="0" presId="urn:microsoft.com/office/officeart/2005/8/layout/list1"/>
    <dgm:cxn modelId="{95EF2A1D-D1AA-4AAE-B109-D7A2DB6C7EAB}" type="presParOf" srcId="{9B1842FE-9D73-4E0D-91F7-6479F793983F}" destId="{F69D5239-A5E8-40AC-AF28-CE0FD7E90726}" srcOrd="9" destOrd="0" presId="urn:microsoft.com/office/officeart/2005/8/layout/list1"/>
    <dgm:cxn modelId="{5C47216A-ED98-4B7E-84DD-5FD2F74C0BE6}" type="presParOf" srcId="{9B1842FE-9D73-4E0D-91F7-6479F793983F}" destId="{D9EF75CF-4949-47C9-BC70-B979BB68F75F}"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5D09E9-2D32-4C7C-8A58-B1A4F4BDD48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58891A0E-AEAA-457A-A16E-FE3B2182D6B7}">
      <dgm:prSet phldrT="[Text]" custT="1"/>
      <dgm:spPr>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dgm:spPr>
      <dgm:t>
        <a:bodyPr/>
        <a:lstStyle/>
        <a:p>
          <a:pPr algn="l" defTabSz="36000"/>
          <a:r>
            <a:rPr lang="fr-BE" sz="1600" b="1" dirty="0" smtClean="0">
              <a:solidFill>
                <a:srgbClr val="F7C943"/>
              </a:solidFill>
              <a:effectLst>
                <a:outerShdw blurRad="38100" dist="38100" dir="2700000" algn="tl">
                  <a:srgbClr val="000000">
                    <a:alpha val="43137"/>
                  </a:srgbClr>
                </a:outerShdw>
              </a:effectLst>
              <a:latin typeface="+mj-lt"/>
            </a:rPr>
            <a:t>1</a:t>
          </a:r>
          <a:r>
            <a:rPr lang="hu-HU" sz="1600" b="1" dirty="0" smtClean="0">
              <a:solidFill>
                <a:srgbClr val="F7C943"/>
              </a:solidFill>
              <a:effectLst>
                <a:outerShdw blurRad="38100" dist="38100" dir="2700000" algn="tl">
                  <a:srgbClr val="000000">
                    <a:alpha val="43137"/>
                  </a:srgbClr>
                </a:outerShdw>
              </a:effectLst>
              <a:latin typeface="+mj-lt"/>
            </a:rPr>
            <a:t>.</a:t>
          </a:r>
          <a:r>
            <a:rPr lang="fr-BE" sz="1600" b="1" dirty="0" smtClean="0">
              <a:solidFill>
                <a:srgbClr val="F7C943"/>
              </a:solidFill>
              <a:effectLst>
                <a:outerShdw blurRad="38100" dist="38100" dir="2700000" algn="tl">
                  <a:srgbClr val="000000">
                    <a:alpha val="43137"/>
                  </a:srgbClr>
                </a:outerShdw>
              </a:effectLst>
              <a:latin typeface="+mj-lt"/>
            </a:rPr>
            <a:t> </a:t>
          </a:r>
          <a:r>
            <a:rPr lang="fr-BE" sz="1600" b="0" dirty="0" smtClean="0">
              <a:solidFill>
                <a:srgbClr val="0F5494"/>
              </a:solidFill>
              <a:latin typeface="+mj-lt"/>
            </a:rPr>
            <a:t/>
          </a:r>
          <a:br>
            <a:rPr lang="fr-BE" sz="1600" b="0" dirty="0" smtClean="0">
              <a:solidFill>
                <a:srgbClr val="0F5494"/>
              </a:solidFill>
              <a:latin typeface="+mj-lt"/>
            </a:rPr>
          </a:br>
          <a:r>
            <a:rPr lang="hu-HU" sz="1600" b="0" dirty="0" smtClean="0">
              <a:solidFill>
                <a:srgbClr val="0F5494"/>
              </a:solidFill>
              <a:latin typeface="+mj-lt"/>
            </a:rPr>
            <a:t>- Ingyenes* Online Nyelvi Támogatás</a:t>
          </a:r>
          <a:br>
            <a:rPr lang="hu-HU" sz="1600" b="0" dirty="0" smtClean="0">
              <a:solidFill>
                <a:srgbClr val="0F5494"/>
              </a:solidFill>
              <a:latin typeface="+mj-lt"/>
            </a:rPr>
          </a:br>
          <a:r>
            <a:rPr lang="hu-HU" sz="1600" b="0" dirty="0" smtClean="0">
              <a:solidFill>
                <a:srgbClr val="0F5494"/>
              </a:solidFill>
              <a:latin typeface="+mj-lt"/>
            </a:rPr>
            <a:t>- </a:t>
          </a:r>
          <a:r>
            <a:rPr lang="es-ES" sz="1600" b="0" dirty="0" smtClean="0">
              <a:solidFill>
                <a:srgbClr val="0F5494"/>
              </a:solidFill>
              <a:latin typeface="+mj-lt"/>
            </a:rPr>
            <a:t>EN, FR, ES, DE, IT, NL</a:t>
          </a:r>
          <a:r>
            <a:rPr lang="hu-HU" sz="1600" b="0" dirty="0" smtClean="0">
              <a:solidFill>
                <a:srgbClr val="0F5494"/>
              </a:solidFill>
              <a:latin typeface="+mj-lt"/>
            </a:rPr>
            <a:t> </a:t>
          </a:r>
          <a:br>
            <a:rPr lang="hu-HU" sz="1600" b="0" dirty="0" smtClean="0">
              <a:solidFill>
                <a:srgbClr val="0F5494"/>
              </a:solidFill>
              <a:latin typeface="+mj-lt"/>
            </a:rPr>
          </a:br>
          <a:r>
            <a:rPr lang="hu-HU" sz="1600" b="0" dirty="0" smtClean="0">
              <a:solidFill>
                <a:srgbClr val="0F5494"/>
              </a:solidFill>
              <a:latin typeface="+mj-lt"/>
            </a:rPr>
            <a:t>- 2015. január 1-től </a:t>
          </a:r>
          <a:r>
            <a:rPr lang="hu-HU" sz="1600" b="1" dirty="0" smtClean="0">
              <a:solidFill>
                <a:srgbClr val="0F5494"/>
              </a:solidFill>
              <a:latin typeface="+mj-lt"/>
            </a:rPr>
            <a:t>kötelező</a:t>
          </a:r>
          <a:endParaRPr lang="en-GB" sz="1600" b="1" dirty="0">
            <a:solidFill>
              <a:srgbClr val="0070C0"/>
            </a:solidFill>
            <a:latin typeface="+mj-lt"/>
          </a:endParaRPr>
        </a:p>
      </dgm:t>
    </dgm:pt>
    <dgm:pt modelId="{AE237BE6-E58B-4579-A56B-784FF2D4CA18}" type="parTrans" cxnId="{0FE12E2F-3704-474F-BC87-DEDFBDD70971}">
      <dgm:prSet/>
      <dgm:spPr/>
      <dgm:t>
        <a:bodyPr/>
        <a:lstStyle/>
        <a:p>
          <a:endParaRPr lang="en-GB"/>
        </a:p>
      </dgm:t>
    </dgm:pt>
    <dgm:pt modelId="{11F8A26D-993B-481A-B10A-12D1EDEDBDE5}" type="sibTrans" cxnId="{0FE12E2F-3704-474F-BC87-DEDFBDD70971}">
      <dgm:prSet/>
      <dgm:spPr/>
      <dgm:t>
        <a:bodyPr/>
        <a:lstStyle/>
        <a:p>
          <a:endParaRPr lang="en-GB"/>
        </a:p>
      </dgm:t>
    </dgm:pt>
    <dgm:pt modelId="{9B1842FE-9D73-4E0D-91F7-6479F793983F}" type="pres">
      <dgm:prSet presAssocID="{B35D09E9-2D32-4C7C-8A58-B1A4F4BDD483}" presName="linear" presStyleCnt="0">
        <dgm:presLayoutVars>
          <dgm:dir/>
          <dgm:animLvl val="lvl"/>
          <dgm:resizeHandles val="exact"/>
        </dgm:presLayoutVars>
      </dgm:prSet>
      <dgm:spPr/>
      <dgm:t>
        <a:bodyPr/>
        <a:lstStyle/>
        <a:p>
          <a:endParaRPr lang="en-GB"/>
        </a:p>
      </dgm:t>
    </dgm:pt>
    <dgm:pt modelId="{3BA16146-B4E0-4A7E-BBDC-158072A6AE89}" type="pres">
      <dgm:prSet presAssocID="{58891A0E-AEAA-457A-A16E-FE3B2182D6B7}" presName="parentLin" presStyleCnt="0"/>
      <dgm:spPr/>
    </dgm:pt>
    <dgm:pt modelId="{1E6F6CC7-24BA-4037-A94E-7B0D947B5E51}" type="pres">
      <dgm:prSet presAssocID="{58891A0E-AEAA-457A-A16E-FE3B2182D6B7}" presName="parentLeftMargin" presStyleLbl="node1" presStyleIdx="0" presStyleCnt="1"/>
      <dgm:spPr/>
      <dgm:t>
        <a:bodyPr/>
        <a:lstStyle/>
        <a:p>
          <a:endParaRPr lang="en-GB"/>
        </a:p>
      </dgm:t>
    </dgm:pt>
    <dgm:pt modelId="{833BC49C-672D-47A4-BBD8-B85E8A1D5714}" type="pres">
      <dgm:prSet presAssocID="{58891A0E-AEAA-457A-A16E-FE3B2182D6B7}" presName="parentText" presStyleLbl="node1" presStyleIdx="0" presStyleCnt="1" custScaleX="164736" custScaleY="233960" custLinFactNeighborX="5080" custLinFactNeighborY="6539">
        <dgm:presLayoutVars>
          <dgm:chMax val="0"/>
          <dgm:bulletEnabled val="1"/>
        </dgm:presLayoutVars>
      </dgm:prSet>
      <dgm:spPr/>
      <dgm:t>
        <a:bodyPr/>
        <a:lstStyle/>
        <a:p>
          <a:endParaRPr lang="en-GB"/>
        </a:p>
      </dgm:t>
    </dgm:pt>
    <dgm:pt modelId="{6911A318-B9D7-47EC-AA03-B8735A46E573}" type="pres">
      <dgm:prSet presAssocID="{58891A0E-AEAA-457A-A16E-FE3B2182D6B7}" presName="negativeSpace" presStyleCnt="0"/>
      <dgm:spPr/>
    </dgm:pt>
    <dgm:pt modelId="{7772B1D7-C3D6-4E77-B53E-6B95B98A3C9E}" type="pres">
      <dgm:prSet presAssocID="{58891A0E-AEAA-457A-A16E-FE3B2182D6B7}" presName="childText" presStyleLbl="conFgAcc1" presStyleIdx="0" presStyleCnt="1">
        <dgm:presLayoutVars>
          <dgm:bulletEnabled val="1"/>
        </dgm:presLayoutVars>
      </dgm:prSet>
      <dgm:spPr>
        <a:noFill/>
        <a:ln>
          <a:noFill/>
        </a:ln>
      </dgm:spPr>
    </dgm:pt>
  </dgm:ptLst>
  <dgm:cxnLst>
    <dgm:cxn modelId="{C1F18E04-00CB-47E6-BB6B-E9964FCCC76C}" type="presOf" srcId="{58891A0E-AEAA-457A-A16E-FE3B2182D6B7}" destId="{1E6F6CC7-24BA-4037-A94E-7B0D947B5E51}" srcOrd="0" destOrd="0" presId="urn:microsoft.com/office/officeart/2005/8/layout/list1"/>
    <dgm:cxn modelId="{C4EA1565-E7ED-42E3-AA33-D604CB1C83EE}" type="presOf" srcId="{58891A0E-AEAA-457A-A16E-FE3B2182D6B7}" destId="{833BC49C-672D-47A4-BBD8-B85E8A1D5714}" srcOrd="1" destOrd="0" presId="urn:microsoft.com/office/officeart/2005/8/layout/list1"/>
    <dgm:cxn modelId="{0FE12E2F-3704-474F-BC87-DEDFBDD70971}" srcId="{B35D09E9-2D32-4C7C-8A58-B1A4F4BDD483}" destId="{58891A0E-AEAA-457A-A16E-FE3B2182D6B7}" srcOrd="0" destOrd="0" parTransId="{AE237BE6-E58B-4579-A56B-784FF2D4CA18}" sibTransId="{11F8A26D-993B-481A-B10A-12D1EDEDBDE5}"/>
    <dgm:cxn modelId="{2D5413C0-4609-42C4-A5E9-FA0D11389695}" type="presOf" srcId="{B35D09E9-2D32-4C7C-8A58-B1A4F4BDD483}" destId="{9B1842FE-9D73-4E0D-91F7-6479F793983F}" srcOrd="0" destOrd="0" presId="urn:microsoft.com/office/officeart/2005/8/layout/list1"/>
    <dgm:cxn modelId="{F3974EF4-9FE5-4A42-8CC0-CE7177EC56EC}" type="presParOf" srcId="{9B1842FE-9D73-4E0D-91F7-6479F793983F}" destId="{3BA16146-B4E0-4A7E-BBDC-158072A6AE89}" srcOrd="0" destOrd="0" presId="urn:microsoft.com/office/officeart/2005/8/layout/list1"/>
    <dgm:cxn modelId="{7A41A7BB-7900-4B87-A771-D1DA4514C444}" type="presParOf" srcId="{3BA16146-B4E0-4A7E-BBDC-158072A6AE89}" destId="{1E6F6CC7-24BA-4037-A94E-7B0D947B5E51}" srcOrd="0" destOrd="0" presId="urn:microsoft.com/office/officeart/2005/8/layout/list1"/>
    <dgm:cxn modelId="{9A807ECE-2FEC-4BCB-AE03-25674DF71DD9}" type="presParOf" srcId="{3BA16146-B4E0-4A7E-BBDC-158072A6AE89}" destId="{833BC49C-672D-47A4-BBD8-B85E8A1D5714}" srcOrd="1" destOrd="0" presId="urn:microsoft.com/office/officeart/2005/8/layout/list1"/>
    <dgm:cxn modelId="{71109301-405E-46B2-9AC1-4BD81073A73E}" type="presParOf" srcId="{9B1842FE-9D73-4E0D-91F7-6479F793983F}" destId="{6911A318-B9D7-47EC-AA03-B8735A46E573}" srcOrd="1" destOrd="0" presId="urn:microsoft.com/office/officeart/2005/8/layout/list1"/>
    <dgm:cxn modelId="{5195399F-5F34-45D8-B79F-ABA5AF3AA851}" type="presParOf" srcId="{9B1842FE-9D73-4E0D-91F7-6479F793983F}" destId="{7772B1D7-C3D6-4E77-B53E-6B95B98A3C9E}" srcOrd="2" destOrd="0" presId="urn:microsoft.com/office/officeart/2005/8/layout/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5D09E9-2D32-4C7C-8A58-B1A4F4BDD48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0FADF25E-7859-4E7B-A5D7-554133369D6E}">
      <dgm:prSet phldrT="[Text]" custT="1"/>
      <dgm:spPr>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dgm:spPr>
      <dgm:t>
        <a:bodyPr/>
        <a:lstStyle/>
        <a:p>
          <a:r>
            <a:rPr lang="fr-BE" sz="1600" b="1" dirty="0" smtClean="0">
              <a:solidFill>
                <a:srgbClr val="F7C943"/>
              </a:solidFill>
              <a:effectLst>
                <a:outerShdw blurRad="38100" dist="38100" dir="2700000" algn="tl">
                  <a:srgbClr val="000000">
                    <a:alpha val="43137"/>
                  </a:srgbClr>
                </a:outerShdw>
              </a:effectLst>
              <a:latin typeface="+mj-lt"/>
            </a:rPr>
            <a:t>2</a:t>
          </a:r>
          <a:r>
            <a:rPr lang="hu-HU" sz="1600" b="1" dirty="0" smtClean="0">
              <a:solidFill>
                <a:srgbClr val="F7C943"/>
              </a:solidFill>
              <a:effectLst>
                <a:outerShdw blurRad="38100" dist="38100" dir="2700000" algn="tl">
                  <a:srgbClr val="000000">
                    <a:alpha val="43137"/>
                  </a:srgbClr>
                </a:outerShdw>
              </a:effectLst>
              <a:latin typeface="+mj-lt"/>
            </a:rPr>
            <a:t>.</a:t>
          </a:r>
          <a:r>
            <a:rPr lang="fr-BE" sz="1600" b="1" dirty="0" smtClean="0">
              <a:solidFill>
                <a:srgbClr val="F7C943"/>
              </a:solidFill>
              <a:effectLst>
                <a:outerShdw blurRad="38100" dist="38100" dir="2700000" algn="tl">
                  <a:srgbClr val="000000">
                    <a:alpha val="43137"/>
                  </a:srgbClr>
                </a:outerShdw>
              </a:effectLst>
              <a:latin typeface="+mj-lt"/>
            </a:rPr>
            <a:t> </a:t>
          </a:r>
          <a:r>
            <a:rPr lang="fr-BE" sz="1600" b="0" dirty="0" smtClean="0">
              <a:solidFill>
                <a:srgbClr val="0F5494"/>
              </a:solidFill>
              <a:latin typeface="+mj-lt"/>
            </a:rPr>
            <a:t/>
          </a:r>
          <a:br>
            <a:rPr lang="fr-BE" sz="1600" b="0" dirty="0" smtClean="0">
              <a:solidFill>
                <a:srgbClr val="0F5494"/>
              </a:solidFill>
              <a:latin typeface="+mj-lt"/>
            </a:rPr>
          </a:br>
          <a:r>
            <a:rPr lang="hu-HU" sz="1600" b="0" dirty="0" smtClean="0">
              <a:solidFill>
                <a:srgbClr val="0F5494"/>
              </a:solidFill>
              <a:latin typeface="+mj-lt"/>
            </a:rPr>
            <a:t>Megnövelt szervezési költség (</a:t>
          </a:r>
          <a:r>
            <a:rPr lang="hu-HU" sz="1600" b="0" dirty="0" err="1" smtClean="0">
              <a:solidFill>
                <a:srgbClr val="0F5494"/>
              </a:solidFill>
              <a:latin typeface="+mj-lt"/>
            </a:rPr>
            <a:t>OS</a:t>
          </a:r>
          <a:r>
            <a:rPr lang="hu-HU" sz="1600" b="0" dirty="0" smtClean="0">
              <a:solidFill>
                <a:srgbClr val="0F5494"/>
              </a:solidFill>
              <a:latin typeface="+mj-lt"/>
            </a:rPr>
            <a:t>) a felsőoktatási intézményeknek</a:t>
          </a:r>
        </a:p>
        <a:p>
          <a:r>
            <a:rPr lang="hu-HU" sz="1600" b="0" dirty="0" smtClean="0">
              <a:solidFill>
                <a:srgbClr val="0F5494"/>
              </a:solidFill>
              <a:latin typeface="+mj-lt"/>
            </a:rPr>
            <a:t>pl. nyelvtanfolyamok szervezésére</a:t>
          </a:r>
          <a:endParaRPr lang="en-GB" sz="1600" dirty="0">
            <a:solidFill>
              <a:srgbClr val="0070C0"/>
            </a:solidFill>
            <a:latin typeface="+mj-lt"/>
          </a:endParaRPr>
        </a:p>
      </dgm:t>
    </dgm:pt>
    <dgm:pt modelId="{299EDE1F-0DAC-4691-BF01-63D9EAB1B753}" type="parTrans" cxnId="{8EEAFD6B-0E0E-421F-ACE0-B80B65647330}">
      <dgm:prSet/>
      <dgm:spPr/>
      <dgm:t>
        <a:bodyPr/>
        <a:lstStyle/>
        <a:p>
          <a:endParaRPr lang="en-GB"/>
        </a:p>
      </dgm:t>
    </dgm:pt>
    <dgm:pt modelId="{EC984B67-BD36-4D2B-98C2-E35921DA606B}" type="sibTrans" cxnId="{8EEAFD6B-0E0E-421F-ACE0-B80B65647330}">
      <dgm:prSet/>
      <dgm:spPr/>
      <dgm:t>
        <a:bodyPr/>
        <a:lstStyle/>
        <a:p>
          <a:endParaRPr lang="en-GB"/>
        </a:p>
      </dgm:t>
    </dgm:pt>
    <dgm:pt modelId="{9B1842FE-9D73-4E0D-91F7-6479F793983F}" type="pres">
      <dgm:prSet presAssocID="{B35D09E9-2D32-4C7C-8A58-B1A4F4BDD483}" presName="linear" presStyleCnt="0">
        <dgm:presLayoutVars>
          <dgm:dir/>
          <dgm:animLvl val="lvl"/>
          <dgm:resizeHandles val="exact"/>
        </dgm:presLayoutVars>
      </dgm:prSet>
      <dgm:spPr/>
      <dgm:t>
        <a:bodyPr/>
        <a:lstStyle/>
        <a:p>
          <a:endParaRPr lang="en-GB"/>
        </a:p>
      </dgm:t>
    </dgm:pt>
    <dgm:pt modelId="{ED0BE56A-8C18-4EEE-A970-704F2419CFF5}" type="pres">
      <dgm:prSet presAssocID="{0FADF25E-7859-4E7B-A5D7-554133369D6E}" presName="parentLin" presStyleCnt="0"/>
      <dgm:spPr/>
    </dgm:pt>
    <dgm:pt modelId="{E09DD78C-7737-4B67-BFED-C32F047ADE44}" type="pres">
      <dgm:prSet presAssocID="{0FADF25E-7859-4E7B-A5D7-554133369D6E}" presName="parentLeftMargin" presStyleLbl="node1" presStyleIdx="0" presStyleCnt="1"/>
      <dgm:spPr/>
      <dgm:t>
        <a:bodyPr/>
        <a:lstStyle/>
        <a:p>
          <a:endParaRPr lang="en-GB"/>
        </a:p>
      </dgm:t>
    </dgm:pt>
    <dgm:pt modelId="{BB6973FB-1DC0-4BCF-B136-14291DF22125}" type="pres">
      <dgm:prSet presAssocID="{0FADF25E-7859-4E7B-A5D7-554133369D6E}" presName="parentText" presStyleLbl="node1" presStyleIdx="0" presStyleCnt="1" custScaleX="106788" custScaleY="136661" custLinFactX="8412" custLinFactNeighborX="100000">
        <dgm:presLayoutVars>
          <dgm:chMax val="0"/>
          <dgm:bulletEnabled val="1"/>
        </dgm:presLayoutVars>
      </dgm:prSet>
      <dgm:spPr/>
      <dgm:t>
        <a:bodyPr/>
        <a:lstStyle/>
        <a:p>
          <a:endParaRPr lang="en-GB"/>
        </a:p>
      </dgm:t>
    </dgm:pt>
    <dgm:pt modelId="{0D4991CB-BEB9-49B4-BADA-593A92A67AEB}" type="pres">
      <dgm:prSet presAssocID="{0FADF25E-7859-4E7B-A5D7-554133369D6E}" presName="negativeSpace" presStyleCnt="0"/>
      <dgm:spPr/>
    </dgm:pt>
    <dgm:pt modelId="{19A5A7D9-51C6-48AD-B79F-9BE5F3E23728}" type="pres">
      <dgm:prSet presAssocID="{0FADF25E-7859-4E7B-A5D7-554133369D6E}" presName="childText" presStyleLbl="conFgAcc1" presStyleIdx="0" presStyleCnt="1">
        <dgm:presLayoutVars>
          <dgm:bulletEnabled val="1"/>
        </dgm:presLayoutVars>
      </dgm:prSet>
      <dgm:spPr>
        <a:noFill/>
        <a:ln>
          <a:noFill/>
        </a:ln>
      </dgm:spPr>
      <dgm:t>
        <a:bodyPr/>
        <a:lstStyle/>
        <a:p>
          <a:endParaRPr lang="en-GB"/>
        </a:p>
      </dgm:t>
    </dgm:pt>
  </dgm:ptLst>
  <dgm:cxnLst>
    <dgm:cxn modelId="{8EEAFD6B-0E0E-421F-ACE0-B80B65647330}" srcId="{B35D09E9-2D32-4C7C-8A58-B1A4F4BDD483}" destId="{0FADF25E-7859-4E7B-A5D7-554133369D6E}" srcOrd="0" destOrd="0" parTransId="{299EDE1F-0DAC-4691-BF01-63D9EAB1B753}" sibTransId="{EC984B67-BD36-4D2B-98C2-E35921DA606B}"/>
    <dgm:cxn modelId="{5B8D6605-769A-4912-8119-D5428251FE4B}" type="presOf" srcId="{0FADF25E-7859-4E7B-A5D7-554133369D6E}" destId="{BB6973FB-1DC0-4BCF-B136-14291DF22125}" srcOrd="1" destOrd="0" presId="urn:microsoft.com/office/officeart/2005/8/layout/list1"/>
    <dgm:cxn modelId="{D5B11FC8-1CAD-4048-9E0D-11B9A202ADB5}" type="presOf" srcId="{B35D09E9-2D32-4C7C-8A58-B1A4F4BDD483}" destId="{9B1842FE-9D73-4E0D-91F7-6479F793983F}" srcOrd="0" destOrd="0" presId="urn:microsoft.com/office/officeart/2005/8/layout/list1"/>
    <dgm:cxn modelId="{90D2BB07-C27F-4508-A397-3D76A7EB85A3}" type="presOf" srcId="{0FADF25E-7859-4E7B-A5D7-554133369D6E}" destId="{E09DD78C-7737-4B67-BFED-C32F047ADE44}" srcOrd="0" destOrd="0" presId="urn:microsoft.com/office/officeart/2005/8/layout/list1"/>
    <dgm:cxn modelId="{E6D7291A-F9D8-44F3-9D56-05903A060B42}" type="presParOf" srcId="{9B1842FE-9D73-4E0D-91F7-6479F793983F}" destId="{ED0BE56A-8C18-4EEE-A970-704F2419CFF5}" srcOrd="0" destOrd="0" presId="urn:microsoft.com/office/officeart/2005/8/layout/list1"/>
    <dgm:cxn modelId="{1EBF4300-42AE-4390-8227-6943DC755040}" type="presParOf" srcId="{ED0BE56A-8C18-4EEE-A970-704F2419CFF5}" destId="{E09DD78C-7737-4B67-BFED-C32F047ADE44}" srcOrd="0" destOrd="0" presId="urn:microsoft.com/office/officeart/2005/8/layout/list1"/>
    <dgm:cxn modelId="{32AC4F1D-F8A1-4C68-A1A4-4E07CF7A39A8}" type="presParOf" srcId="{ED0BE56A-8C18-4EEE-A970-704F2419CFF5}" destId="{BB6973FB-1DC0-4BCF-B136-14291DF22125}" srcOrd="1" destOrd="0" presId="urn:microsoft.com/office/officeart/2005/8/layout/list1"/>
    <dgm:cxn modelId="{BA0735B5-FAF3-4E13-BA99-333E4B7EA427}" type="presParOf" srcId="{9B1842FE-9D73-4E0D-91F7-6479F793983F}" destId="{0D4991CB-BEB9-49B4-BADA-593A92A67AEB}" srcOrd="1" destOrd="0" presId="urn:microsoft.com/office/officeart/2005/8/layout/list1"/>
    <dgm:cxn modelId="{9D885764-7613-47BC-8515-CF6CB19BF37A}" type="presParOf" srcId="{9B1842FE-9D73-4E0D-91F7-6479F793983F}" destId="{19A5A7D9-51C6-48AD-B79F-9BE5F3E23728}" srcOrd="2" destOrd="0" presId="urn:microsoft.com/office/officeart/2005/8/layout/list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D88729-269B-4B97-AC9D-D6F2E4CEE42E}">
      <dsp:nvSpPr>
        <dsp:cNvPr id="0" name=""/>
        <dsp:cNvSpPr/>
      </dsp:nvSpPr>
      <dsp:spPr>
        <a:xfrm>
          <a:off x="0" y="440973"/>
          <a:ext cx="7803752" cy="45360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F7636AAB-B697-468A-B50C-16A3A92B9D6E}">
      <dsp:nvSpPr>
        <dsp:cNvPr id="0" name=""/>
        <dsp:cNvSpPr/>
      </dsp:nvSpPr>
      <dsp:spPr>
        <a:xfrm>
          <a:off x="390187" y="0"/>
          <a:ext cx="5961091" cy="671006"/>
        </a:xfrm>
        <a:prstGeom prst="roundRect">
          <a:avLst/>
        </a:prstGeom>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474" tIns="0" rIns="206474" bIns="0" numCol="1" spcCol="1270" anchor="ctr" anchorCtr="0">
          <a:noAutofit/>
        </a:bodyPr>
        <a:lstStyle/>
        <a:p>
          <a:pPr lvl="0" algn="l" defTabSz="800100">
            <a:lnSpc>
              <a:spcPct val="90000"/>
            </a:lnSpc>
            <a:spcBef>
              <a:spcPct val="0"/>
            </a:spcBef>
            <a:spcAft>
              <a:spcPct val="35000"/>
            </a:spcAft>
          </a:pPr>
          <a:r>
            <a:rPr lang="hu-HU" sz="1800" b="0" kern="1200" dirty="0" smtClean="0">
              <a:solidFill>
                <a:srgbClr val="0F5494"/>
              </a:solidFill>
              <a:latin typeface="+mj-lt"/>
            </a:rPr>
            <a:t>A nyelvi kompetencia maximalizálása</a:t>
          </a:r>
          <a:endParaRPr lang="en-GB" sz="1800" kern="1200" dirty="0">
            <a:solidFill>
              <a:srgbClr val="0070C0"/>
            </a:solidFill>
            <a:latin typeface="+mj-lt"/>
          </a:endParaRPr>
        </a:p>
      </dsp:txBody>
      <dsp:txXfrm>
        <a:off x="422943" y="32756"/>
        <a:ext cx="5895579" cy="605494"/>
      </dsp:txXfrm>
    </dsp:sp>
    <dsp:sp modelId="{1917BC21-2FB4-4F18-92DB-A4D9E4A9483D}">
      <dsp:nvSpPr>
        <dsp:cNvPr id="0" name=""/>
        <dsp:cNvSpPr/>
      </dsp:nvSpPr>
      <dsp:spPr>
        <a:xfrm>
          <a:off x="0" y="1222059"/>
          <a:ext cx="7803752" cy="45360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F83E5AFA-E854-417F-8B15-12E7242B34AC}">
      <dsp:nvSpPr>
        <dsp:cNvPr id="0" name=""/>
        <dsp:cNvSpPr/>
      </dsp:nvSpPr>
      <dsp:spPr>
        <a:xfrm>
          <a:off x="390187" y="754521"/>
          <a:ext cx="5958305" cy="495966"/>
        </a:xfrm>
        <a:prstGeom prst="roundRect">
          <a:avLst/>
        </a:prstGeom>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474" tIns="0" rIns="206474" bIns="0" numCol="1" spcCol="1270" anchor="ctr" anchorCtr="0">
          <a:noAutofit/>
        </a:bodyPr>
        <a:lstStyle/>
        <a:p>
          <a:pPr lvl="0" algn="l" defTabSz="800100">
            <a:lnSpc>
              <a:spcPct val="90000"/>
            </a:lnSpc>
            <a:spcBef>
              <a:spcPct val="0"/>
            </a:spcBef>
            <a:spcAft>
              <a:spcPct val="35000"/>
            </a:spcAft>
          </a:pPr>
          <a:r>
            <a:rPr lang="hu-HU" sz="1800" b="0" kern="1200" dirty="0" smtClean="0">
              <a:solidFill>
                <a:srgbClr val="0F5494"/>
              </a:solidFill>
              <a:latin typeface="+mj-lt"/>
            </a:rPr>
            <a:t>A mobilitás minőségének és hatékonyságának biztosítása</a:t>
          </a:r>
          <a:endParaRPr lang="en-GB" sz="1800" kern="1200" dirty="0">
            <a:solidFill>
              <a:srgbClr val="0070C0"/>
            </a:solidFill>
            <a:latin typeface="+mj-lt"/>
          </a:endParaRPr>
        </a:p>
      </dsp:txBody>
      <dsp:txXfrm>
        <a:off x="414398" y="778732"/>
        <a:ext cx="5909883" cy="447544"/>
      </dsp:txXfrm>
    </dsp:sp>
    <dsp:sp modelId="{D9EF75CF-4949-47C9-BC70-B979BB68F75F}">
      <dsp:nvSpPr>
        <dsp:cNvPr id="0" name=""/>
        <dsp:cNvSpPr/>
      </dsp:nvSpPr>
      <dsp:spPr>
        <a:xfrm>
          <a:off x="0" y="2102684"/>
          <a:ext cx="7803752" cy="45360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997DBAAE-F9C4-4554-8DE4-7E92B26B45E3}">
      <dsp:nvSpPr>
        <dsp:cNvPr id="0" name=""/>
        <dsp:cNvSpPr/>
      </dsp:nvSpPr>
      <dsp:spPr>
        <a:xfrm>
          <a:off x="419943" y="1361348"/>
          <a:ext cx="5861179" cy="559856"/>
        </a:xfrm>
        <a:prstGeom prst="roundRect">
          <a:avLst/>
        </a:prstGeom>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474" tIns="0" rIns="206474" bIns="0" numCol="1" spcCol="1270" anchor="ctr" anchorCtr="0">
          <a:noAutofit/>
        </a:bodyPr>
        <a:lstStyle/>
        <a:p>
          <a:pPr lvl="0" algn="l" defTabSz="800100">
            <a:lnSpc>
              <a:spcPct val="90000"/>
            </a:lnSpc>
            <a:spcBef>
              <a:spcPct val="0"/>
            </a:spcBef>
            <a:spcAft>
              <a:spcPct val="35000"/>
            </a:spcAft>
          </a:pPr>
          <a:r>
            <a:rPr lang="hu-HU" sz="1800" b="0" kern="1200" dirty="0" smtClean="0">
              <a:solidFill>
                <a:srgbClr val="0F5494"/>
              </a:solidFill>
              <a:latin typeface="+mj-lt"/>
            </a:rPr>
            <a:t>A mobilitás nyelvi készségekre gyakorolt hatásának mérése</a:t>
          </a:r>
          <a:endParaRPr lang="en-GB" sz="1800" b="0" kern="1200" dirty="0">
            <a:solidFill>
              <a:srgbClr val="0F5494"/>
            </a:solidFill>
            <a:latin typeface="+mj-lt"/>
          </a:endParaRPr>
        </a:p>
      </dsp:txBody>
      <dsp:txXfrm>
        <a:off x="447273" y="1388678"/>
        <a:ext cx="5806519" cy="5051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72B1D7-C3D6-4E77-B53E-6B95B98A3C9E}">
      <dsp:nvSpPr>
        <dsp:cNvPr id="0" name=""/>
        <dsp:cNvSpPr/>
      </dsp:nvSpPr>
      <dsp:spPr>
        <a:xfrm>
          <a:off x="0" y="1270811"/>
          <a:ext cx="3240360" cy="57960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833BC49C-672D-47A4-BBD8-B85E8A1D5714}">
      <dsp:nvSpPr>
        <dsp:cNvPr id="0" name=""/>
        <dsp:cNvSpPr/>
      </dsp:nvSpPr>
      <dsp:spPr>
        <a:xfrm>
          <a:off x="135018" y="66193"/>
          <a:ext cx="3105341" cy="1588494"/>
        </a:xfrm>
        <a:prstGeom prst="roundRect">
          <a:avLst/>
        </a:prstGeom>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35" tIns="0" rIns="85735" bIns="0" numCol="1" spcCol="1270" anchor="ctr" anchorCtr="0">
          <a:noAutofit/>
        </a:bodyPr>
        <a:lstStyle/>
        <a:p>
          <a:pPr lvl="0" algn="l" defTabSz="36000">
            <a:lnSpc>
              <a:spcPct val="90000"/>
            </a:lnSpc>
            <a:spcBef>
              <a:spcPct val="0"/>
            </a:spcBef>
            <a:spcAft>
              <a:spcPct val="35000"/>
            </a:spcAft>
          </a:pPr>
          <a:r>
            <a:rPr lang="fr-BE" sz="1600" b="1" kern="1200" dirty="0" smtClean="0">
              <a:solidFill>
                <a:srgbClr val="F7C943"/>
              </a:solidFill>
              <a:effectLst>
                <a:outerShdw blurRad="38100" dist="38100" dir="2700000" algn="tl">
                  <a:srgbClr val="000000">
                    <a:alpha val="43137"/>
                  </a:srgbClr>
                </a:outerShdw>
              </a:effectLst>
              <a:latin typeface="+mj-lt"/>
            </a:rPr>
            <a:t>1</a:t>
          </a:r>
          <a:r>
            <a:rPr lang="hu-HU" sz="1600" b="1" kern="1200" dirty="0" smtClean="0">
              <a:solidFill>
                <a:srgbClr val="F7C943"/>
              </a:solidFill>
              <a:effectLst>
                <a:outerShdw blurRad="38100" dist="38100" dir="2700000" algn="tl">
                  <a:srgbClr val="000000">
                    <a:alpha val="43137"/>
                  </a:srgbClr>
                </a:outerShdw>
              </a:effectLst>
              <a:latin typeface="+mj-lt"/>
            </a:rPr>
            <a:t>.</a:t>
          </a:r>
          <a:r>
            <a:rPr lang="fr-BE" sz="1600" b="1" kern="1200" dirty="0" smtClean="0">
              <a:solidFill>
                <a:srgbClr val="F7C943"/>
              </a:solidFill>
              <a:effectLst>
                <a:outerShdw blurRad="38100" dist="38100" dir="2700000" algn="tl">
                  <a:srgbClr val="000000">
                    <a:alpha val="43137"/>
                  </a:srgbClr>
                </a:outerShdw>
              </a:effectLst>
              <a:latin typeface="+mj-lt"/>
            </a:rPr>
            <a:t> </a:t>
          </a:r>
          <a:r>
            <a:rPr lang="fr-BE" sz="1600" b="0" kern="1200" dirty="0" smtClean="0">
              <a:solidFill>
                <a:srgbClr val="0F5494"/>
              </a:solidFill>
              <a:latin typeface="+mj-lt"/>
            </a:rPr>
            <a:t/>
          </a:r>
          <a:br>
            <a:rPr lang="fr-BE" sz="1600" b="0" kern="1200" dirty="0" smtClean="0">
              <a:solidFill>
                <a:srgbClr val="0F5494"/>
              </a:solidFill>
              <a:latin typeface="+mj-lt"/>
            </a:rPr>
          </a:br>
          <a:r>
            <a:rPr lang="hu-HU" sz="1600" b="0" kern="1200" dirty="0" smtClean="0">
              <a:solidFill>
                <a:srgbClr val="0F5494"/>
              </a:solidFill>
              <a:latin typeface="+mj-lt"/>
            </a:rPr>
            <a:t>- Ingyenes* Online Nyelvi Támogatás</a:t>
          </a:r>
          <a:br>
            <a:rPr lang="hu-HU" sz="1600" b="0" kern="1200" dirty="0" smtClean="0">
              <a:solidFill>
                <a:srgbClr val="0F5494"/>
              </a:solidFill>
              <a:latin typeface="+mj-lt"/>
            </a:rPr>
          </a:br>
          <a:r>
            <a:rPr lang="hu-HU" sz="1600" b="0" kern="1200" dirty="0" smtClean="0">
              <a:solidFill>
                <a:srgbClr val="0F5494"/>
              </a:solidFill>
              <a:latin typeface="+mj-lt"/>
            </a:rPr>
            <a:t>- </a:t>
          </a:r>
          <a:r>
            <a:rPr lang="es-ES" sz="1600" b="0" kern="1200" dirty="0" smtClean="0">
              <a:solidFill>
                <a:srgbClr val="0F5494"/>
              </a:solidFill>
              <a:latin typeface="+mj-lt"/>
            </a:rPr>
            <a:t>EN, FR, ES, DE, IT, NL</a:t>
          </a:r>
          <a:r>
            <a:rPr lang="hu-HU" sz="1600" b="0" kern="1200" dirty="0" smtClean="0">
              <a:solidFill>
                <a:srgbClr val="0F5494"/>
              </a:solidFill>
              <a:latin typeface="+mj-lt"/>
            </a:rPr>
            <a:t> </a:t>
          </a:r>
          <a:br>
            <a:rPr lang="hu-HU" sz="1600" b="0" kern="1200" dirty="0" smtClean="0">
              <a:solidFill>
                <a:srgbClr val="0F5494"/>
              </a:solidFill>
              <a:latin typeface="+mj-lt"/>
            </a:rPr>
          </a:br>
          <a:r>
            <a:rPr lang="hu-HU" sz="1600" b="0" kern="1200" dirty="0" smtClean="0">
              <a:solidFill>
                <a:srgbClr val="0F5494"/>
              </a:solidFill>
              <a:latin typeface="+mj-lt"/>
            </a:rPr>
            <a:t>- 2015. január 1-től </a:t>
          </a:r>
          <a:r>
            <a:rPr lang="hu-HU" sz="1600" b="1" kern="1200" dirty="0" smtClean="0">
              <a:solidFill>
                <a:srgbClr val="0F5494"/>
              </a:solidFill>
              <a:latin typeface="+mj-lt"/>
            </a:rPr>
            <a:t>kötelező</a:t>
          </a:r>
          <a:endParaRPr lang="en-GB" sz="1600" b="1" kern="1200" dirty="0">
            <a:solidFill>
              <a:srgbClr val="0070C0"/>
            </a:solidFill>
            <a:latin typeface="+mj-lt"/>
          </a:endParaRPr>
        </a:p>
      </dsp:txBody>
      <dsp:txXfrm>
        <a:off x="212562" y="143737"/>
        <a:ext cx="2950253" cy="14334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A5A7D9-51C6-48AD-B79F-9BE5F3E23728}">
      <dsp:nvSpPr>
        <dsp:cNvPr id="0" name=""/>
        <dsp:cNvSpPr/>
      </dsp:nvSpPr>
      <dsp:spPr>
        <a:xfrm>
          <a:off x="0" y="1016247"/>
          <a:ext cx="4536505" cy="98280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BB6973FB-1DC0-4BCF-B136-14291DF22125}">
      <dsp:nvSpPr>
        <dsp:cNvPr id="0" name=""/>
        <dsp:cNvSpPr/>
      </dsp:nvSpPr>
      <dsp:spPr>
        <a:xfrm>
          <a:off x="720074" y="18537"/>
          <a:ext cx="3387798" cy="1573350"/>
        </a:xfrm>
        <a:prstGeom prst="roundRect">
          <a:avLst/>
        </a:prstGeom>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28" tIns="0" rIns="120028" bIns="0" numCol="1" spcCol="1270" anchor="ctr" anchorCtr="0">
          <a:noAutofit/>
        </a:bodyPr>
        <a:lstStyle/>
        <a:p>
          <a:pPr lvl="0" algn="l" defTabSz="711200">
            <a:lnSpc>
              <a:spcPct val="90000"/>
            </a:lnSpc>
            <a:spcBef>
              <a:spcPct val="0"/>
            </a:spcBef>
            <a:spcAft>
              <a:spcPct val="35000"/>
            </a:spcAft>
          </a:pPr>
          <a:r>
            <a:rPr lang="fr-BE" sz="1600" b="1" kern="1200" dirty="0" smtClean="0">
              <a:solidFill>
                <a:srgbClr val="F7C943"/>
              </a:solidFill>
              <a:effectLst>
                <a:outerShdw blurRad="38100" dist="38100" dir="2700000" algn="tl">
                  <a:srgbClr val="000000">
                    <a:alpha val="43137"/>
                  </a:srgbClr>
                </a:outerShdw>
              </a:effectLst>
              <a:latin typeface="+mj-lt"/>
            </a:rPr>
            <a:t>2</a:t>
          </a:r>
          <a:r>
            <a:rPr lang="hu-HU" sz="1600" b="1" kern="1200" dirty="0" smtClean="0">
              <a:solidFill>
                <a:srgbClr val="F7C943"/>
              </a:solidFill>
              <a:effectLst>
                <a:outerShdw blurRad="38100" dist="38100" dir="2700000" algn="tl">
                  <a:srgbClr val="000000">
                    <a:alpha val="43137"/>
                  </a:srgbClr>
                </a:outerShdw>
              </a:effectLst>
              <a:latin typeface="+mj-lt"/>
            </a:rPr>
            <a:t>.</a:t>
          </a:r>
          <a:r>
            <a:rPr lang="fr-BE" sz="1600" b="1" kern="1200" dirty="0" smtClean="0">
              <a:solidFill>
                <a:srgbClr val="F7C943"/>
              </a:solidFill>
              <a:effectLst>
                <a:outerShdw blurRad="38100" dist="38100" dir="2700000" algn="tl">
                  <a:srgbClr val="000000">
                    <a:alpha val="43137"/>
                  </a:srgbClr>
                </a:outerShdw>
              </a:effectLst>
              <a:latin typeface="+mj-lt"/>
            </a:rPr>
            <a:t> </a:t>
          </a:r>
          <a:r>
            <a:rPr lang="fr-BE" sz="1600" b="0" kern="1200" dirty="0" smtClean="0">
              <a:solidFill>
                <a:srgbClr val="0F5494"/>
              </a:solidFill>
              <a:latin typeface="+mj-lt"/>
            </a:rPr>
            <a:t/>
          </a:r>
          <a:br>
            <a:rPr lang="fr-BE" sz="1600" b="0" kern="1200" dirty="0" smtClean="0">
              <a:solidFill>
                <a:srgbClr val="0F5494"/>
              </a:solidFill>
              <a:latin typeface="+mj-lt"/>
            </a:rPr>
          </a:br>
          <a:r>
            <a:rPr lang="hu-HU" sz="1600" b="0" kern="1200" dirty="0" smtClean="0">
              <a:solidFill>
                <a:srgbClr val="0F5494"/>
              </a:solidFill>
              <a:latin typeface="+mj-lt"/>
            </a:rPr>
            <a:t>Megnövelt szervezési költség (</a:t>
          </a:r>
          <a:r>
            <a:rPr lang="hu-HU" sz="1600" b="0" kern="1200" dirty="0" err="1" smtClean="0">
              <a:solidFill>
                <a:srgbClr val="0F5494"/>
              </a:solidFill>
              <a:latin typeface="+mj-lt"/>
            </a:rPr>
            <a:t>OS</a:t>
          </a:r>
          <a:r>
            <a:rPr lang="hu-HU" sz="1600" b="0" kern="1200" dirty="0" smtClean="0">
              <a:solidFill>
                <a:srgbClr val="0F5494"/>
              </a:solidFill>
              <a:latin typeface="+mj-lt"/>
            </a:rPr>
            <a:t>) a felsőoktatási intézményeknek</a:t>
          </a:r>
        </a:p>
        <a:p>
          <a:pPr lvl="0" algn="l" defTabSz="711200">
            <a:lnSpc>
              <a:spcPct val="90000"/>
            </a:lnSpc>
            <a:spcBef>
              <a:spcPct val="0"/>
            </a:spcBef>
            <a:spcAft>
              <a:spcPct val="35000"/>
            </a:spcAft>
          </a:pPr>
          <a:r>
            <a:rPr lang="hu-HU" sz="1600" b="0" kern="1200" dirty="0" smtClean="0">
              <a:solidFill>
                <a:srgbClr val="0F5494"/>
              </a:solidFill>
              <a:latin typeface="+mj-lt"/>
            </a:rPr>
            <a:t>pl. nyelvtanfolyamok szervezésére</a:t>
          </a:r>
          <a:endParaRPr lang="en-GB" sz="1600" kern="1200" dirty="0">
            <a:solidFill>
              <a:srgbClr val="0070C0"/>
            </a:solidFill>
            <a:latin typeface="+mj-lt"/>
          </a:endParaRPr>
        </a:p>
      </dsp:txBody>
      <dsp:txXfrm>
        <a:off x="796879" y="95342"/>
        <a:ext cx="3234188" cy="141974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0" y="0"/>
            <a:ext cx="2947988" cy="496888"/>
          </a:xfrm>
          <a:prstGeom prst="rect">
            <a:avLst/>
          </a:prstGeom>
          <a:noFill/>
          <a:ln>
            <a:noFill/>
          </a:ln>
          <a:effectLst/>
          <a:extLst/>
        </p:spPr>
        <p:txBody>
          <a:bodyPr vert="horz" wrap="square" lIns="91646" tIns="45822" rIns="91646" bIns="45822" numCol="1" anchor="t" anchorCtr="0" compatLnSpc="1">
            <a:prstTxWarp prst="textNoShape">
              <a:avLst/>
            </a:prstTxWarp>
          </a:bodyPr>
          <a:lstStyle>
            <a:lvl1pPr eaLnBrk="1" hangingPunct="1">
              <a:defRPr sz="1200">
                <a:latin typeface="Arial" charset="0"/>
                <a:ea typeface="ＭＳ Ｐゴシック" pitchFamily="28" charset="-128"/>
              </a:defRPr>
            </a:lvl1pPr>
          </a:lstStyle>
          <a:p>
            <a:pPr>
              <a:defRPr/>
            </a:pPr>
            <a:endParaRPr lang="en-GB" altLang="en-US"/>
          </a:p>
        </p:txBody>
      </p:sp>
      <p:sp>
        <p:nvSpPr>
          <p:cNvPr id="173059" name="Rectangle 3"/>
          <p:cNvSpPr>
            <a:spLocks noGrp="1" noChangeArrowheads="1"/>
          </p:cNvSpPr>
          <p:nvPr>
            <p:ph type="dt" sz="quarter" idx="1"/>
          </p:nvPr>
        </p:nvSpPr>
        <p:spPr bwMode="auto">
          <a:xfrm>
            <a:off x="3856038" y="0"/>
            <a:ext cx="2947987" cy="496888"/>
          </a:xfrm>
          <a:prstGeom prst="rect">
            <a:avLst/>
          </a:prstGeom>
          <a:noFill/>
          <a:ln>
            <a:noFill/>
          </a:ln>
          <a:effectLst/>
          <a:extLst/>
        </p:spPr>
        <p:txBody>
          <a:bodyPr vert="horz" wrap="square" lIns="91646" tIns="45822" rIns="91646" bIns="45822" numCol="1" anchor="t" anchorCtr="0" compatLnSpc="1">
            <a:prstTxWarp prst="textNoShape">
              <a:avLst/>
            </a:prstTxWarp>
          </a:bodyPr>
          <a:lstStyle>
            <a:lvl1pPr algn="r" eaLnBrk="1" hangingPunct="1">
              <a:defRPr sz="1200">
                <a:latin typeface="Arial" charset="0"/>
                <a:ea typeface="ＭＳ Ｐゴシック" pitchFamily="28" charset="-128"/>
              </a:defRPr>
            </a:lvl1pPr>
          </a:lstStyle>
          <a:p>
            <a:pPr>
              <a:defRPr/>
            </a:pPr>
            <a:fld id="{333713A7-CFEE-4EE6-AD4C-2B3573C8E47C}" type="datetime1">
              <a:rPr lang="en-GB" altLang="en-US"/>
              <a:pPr>
                <a:defRPr/>
              </a:pPr>
              <a:t>12/01/2015</a:t>
            </a:fld>
            <a:endParaRPr lang="en-GB" altLang="en-US"/>
          </a:p>
        </p:txBody>
      </p:sp>
      <p:sp>
        <p:nvSpPr>
          <p:cNvPr id="173060" name="Rectangle 4"/>
          <p:cNvSpPr>
            <a:spLocks noGrp="1" noChangeArrowheads="1"/>
          </p:cNvSpPr>
          <p:nvPr>
            <p:ph type="ftr" sz="quarter" idx="2"/>
          </p:nvPr>
        </p:nvSpPr>
        <p:spPr bwMode="auto">
          <a:xfrm>
            <a:off x="0" y="9445625"/>
            <a:ext cx="2947988" cy="496888"/>
          </a:xfrm>
          <a:prstGeom prst="rect">
            <a:avLst/>
          </a:prstGeom>
          <a:noFill/>
          <a:ln>
            <a:noFill/>
          </a:ln>
          <a:effectLst/>
          <a:extLst/>
        </p:spPr>
        <p:txBody>
          <a:bodyPr vert="horz" wrap="square" lIns="91646" tIns="45822" rIns="91646" bIns="45822" numCol="1" anchor="b" anchorCtr="0" compatLnSpc="1">
            <a:prstTxWarp prst="textNoShape">
              <a:avLst/>
            </a:prstTxWarp>
          </a:bodyPr>
          <a:lstStyle>
            <a:lvl1pPr eaLnBrk="1" hangingPunct="1">
              <a:defRPr sz="1200">
                <a:latin typeface="Arial" charset="0"/>
                <a:ea typeface="ＭＳ Ｐゴシック" pitchFamily="28" charset="-128"/>
              </a:defRPr>
            </a:lvl1pPr>
          </a:lstStyle>
          <a:p>
            <a:pPr>
              <a:defRPr/>
            </a:pPr>
            <a:endParaRPr lang="en-GB" altLang="en-US"/>
          </a:p>
        </p:txBody>
      </p:sp>
      <p:sp>
        <p:nvSpPr>
          <p:cNvPr id="173061" name="Rectangle 5"/>
          <p:cNvSpPr>
            <a:spLocks noGrp="1" noChangeArrowheads="1"/>
          </p:cNvSpPr>
          <p:nvPr>
            <p:ph type="sldNum" sz="quarter" idx="3"/>
          </p:nvPr>
        </p:nvSpPr>
        <p:spPr bwMode="auto">
          <a:xfrm>
            <a:off x="3856038" y="9445625"/>
            <a:ext cx="2947987" cy="496888"/>
          </a:xfrm>
          <a:prstGeom prst="rect">
            <a:avLst/>
          </a:prstGeom>
          <a:noFill/>
          <a:ln>
            <a:noFill/>
          </a:ln>
          <a:effectLst/>
          <a:extLst/>
        </p:spPr>
        <p:txBody>
          <a:bodyPr vert="horz" wrap="square" lIns="91646" tIns="45822" rIns="91646" bIns="45822" numCol="1" anchor="b" anchorCtr="0" compatLnSpc="1">
            <a:prstTxWarp prst="textNoShape">
              <a:avLst/>
            </a:prstTxWarp>
          </a:bodyPr>
          <a:lstStyle>
            <a:lvl1pPr algn="r" eaLnBrk="1" hangingPunct="1">
              <a:defRPr sz="1200">
                <a:latin typeface="Arial" charset="0"/>
                <a:ea typeface="ＭＳ Ｐゴシック" pitchFamily="28" charset="-128"/>
              </a:defRPr>
            </a:lvl1pPr>
          </a:lstStyle>
          <a:p>
            <a:pPr>
              <a:defRPr/>
            </a:pPr>
            <a:fld id="{9A36FD80-F1B4-4112-A0A1-E40BC5248796}" type="slidenum">
              <a:rPr lang="en-GB" altLang="en-US"/>
              <a:pPr>
                <a:defRPr/>
              </a:pPr>
              <a:t>‹#›</a:t>
            </a:fld>
            <a:endParaRPr lang="en-GB" altLang="en-US"/>
          </a:p>
        </p:txBody>
      </p:sp>
    </p:spTree>
    <p:extLst>
      <p:ext uri="{BB962C8B-B14F-4D97-AF65-F5344CB8AC3E}">
        <p14:creationId xmlns:p14="http://schemas.microsoft.com/office/powerpoint/2010/main" val="12207646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47988" cy="496888"/>
          </a:xfrm>
          <a:prstGeom prst="rect">
            <a:avLst/>
          </a:prstGeom>
          <a:noFill/>
          <a:ln>
            <a:noFill/>
          </a:ln>
          <a:effectLst/>
          <a:extLst/>
        </p:spPr>
        <p:txBody>
          <a:bodyPr vert="horz" wrap="square" lIns="91646" tIns="45822" rIns="91646" bIns="45822" numCol="1" anchor="t" anchorCtr="0" compatLnSpc="1">
            <a:prstTxWarp prst="textNoShape">
              <a:avLst/>
            </a:prstTxWarp>
          </a:bodyPr>
          <a:lstStyle>
            <a:lvl1pPr eaLnBrk="1" hangingPunct="1">
              <a:defRPr sz="1200">
                <a:latin typeface="Arial" charset="0"/>
                <a:ea typeface="ＭＳ Ｐゴシック" pitchFamily="28" charset="-128"/>
              </a:defRPr>
            </a:lvl1pPr>
          </a:lstStyle>
          <a:p>
            <a:pPr>
              <a:defRPr/>
            </a:pPr>
            <a:endParaRPr lang="en-GB" altLang="en-US"/>
          </a:p>
        </p:txBody>
      </p:sp>
      <p:sp>
        <p:nvSpPr>
          <p:cNvPr id="49155" name="Rectangle 3"/>
          <p:cNvSpPr>
            <a:spLocks noGrp="1" noChangeArrowheads="1"/>
          </p:cNvSpPr>
          <p:nvPr>
            <p:ph type="dt" idx="1"/>
          </p:nvPr>
        </p:nvSpPr>
        <p:spPr bwMode="auto">
          <a:xfrm>
            <a:off x="3856038" y="0"/>
            <a:ext cx="2947987" cy="496888"/>
          </a:xfrm>
          <a:prstGeom prst="rect">
            <a:avLst/>
          </a:prstGeom>
          <a:noFill/>
          <a:ln>
            <a:noFill/>
          </a:ln>
          <a:effectLst/>
          <a:extLst/>
        </p:spPr>
        <p:txBody>
          <a:bodyPr vert="horz" wrap="square" lIns="91646" tIns="45822" rIns="91646" bIns="45822" numCol="1" anchor="t" anchorCtr="0" compatLnSpc="1">
            <a:prstTxWarp prst="textNoShape">
              <a:avLst/>
            </a:prstTxWarp>
          </a:bodyPr>
          <a:lstStyle>
            <a:lvl1pPr algn="r" eaLnBrk="1" hangingPunct="1">
              <a:defRPr sz="1200">
                <a:latin typeface="Arial" charset="0"/>
                <a:ea typeface="ＭＳ Ｐゴシック" pitchFamily="28" charset="-128"/>
              </a:defRPr>
            </a:lvl1pPr>
          </a:lstStyle>
          <a:p>
            <a:pPr>
              <a:defRPr/>
            </a:pPr>
            <a:fld id="{0CBFCED4-4162-45E2-8DE9-E221ECEEE548}" type="datetime1">
              <a:rPr lang="en-GB" altLang="en-US"/>
              <a:pPr>
                <a:defRPr/>
              </a:pPr>
              <a:t>12/01/2015</a:t>
            </a:fld>
            <a:endParaRPr lang="en-GB" altLang="en-US"/>
          </a:p>
        </p:txBody>
      </p:sp>
      <p:sp>
        <p:nvSpPr>
          <p:cNvPr id="262148" name="Rectangle 4"/>
          <p:cNvSpPr>
            <a:spLocks noRot="1" noChangeArrowheads="1" noTextEdit="1"/>
          </p:cNvSpPr>
          <p:nvPr>
            <p:ph type="sldImg" idx="2"/>
          </p:nvPr>
        </p:nvSpPr>
        <p:spPr bwMode="auto">
          <a:xfrm>
            <a:off x="915988" y="746125"/>
            <a:ext cx="4973637" cy="37290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p:cNvSpPr>
            <a:spLocks noGrp="1" noChangeArrowheads="1"/>
          </p:cNvSpPr>
          <p:nvPr>
            <p:ph type="body" sz="quarter" idx="3"/>
          </p:nvPr>
        </p:nvSpPr>
        <p:spPr bwMode="auto">
          <a:xfrm>
            <a:off x="679450" y="4722813"/>
            <a:ext cx="5446713" cy="4475162"/>
          </a:xfrm>
          <a:prstGeom prst="rect">
            <a:avLst/>
          </a:prstGeom>
          <a:noFill/>
          <a:ln>
            <a:noFill/>
          </a:ln>
          <a:effectLst/>
          <a:extLst/>
        </p:spPr>
        <p:txBody>
          <a:bodyPr vert="horz" wrap="square" lIns="91646" tIns="45822" rIns="91646" bIns="45822" numCol="1" anchor="t" anchorCtr="0" compatLnSpc="1">
            <a:prstTxWarp prst="textNoShape">
              <a:avLst/>
            </a:prstTxWarp>
          </a:bodyPr>
          <a:lstStyle/>
          <a:p>
            <a:pPr lvl="0"/>
            <a:r>
              <a:rPr lang="en-GB" altLang="en-US" noProof="0" smtClean="0"/>
              <a:t>Click to edit Master text styles</a:t>
            </a:r>
          </a:p>
          <a:p>
            <a:pPr lvl="1"/>
            <a:r>
              <a:rPr lang="en-GB" altLang="en-US" noProof="0" smtClean="0"/>
              <a:t>Second level</a:t>
            </a:r>
          </a:p>
          <a:p>
            <a:pPr lvl="2"/>
            <a:r>
              <a:rPr lang="en-GB" altLang="en-US" noProof="0" smtClean="0"/>
              <a:t>Third level</a:t>
            </a:r>
          </a:p>
          <a:p>
            <a:pPr lvl="3"/>
            <a:r>
              <a:rPr lang="en-GB" altLang="en-US" noProof="0" smtClean="0"/>
              <a:t>Fourth level</a:t>
            </a:r>
          </a:p>
          <a:p>
            <a:pPr lvl="4"/>
            <a:r>
              <a:rPr lang="en-GB" altLang="en-US" noProof="0" smtClean="0"/>
              <a:t>Fifth level</a:t>
            </a:r>
          </a:p>
        </p:txBody>
      </p:sp>
      <p:sp>
        <p:nvSpPr>
          <p:cNvPr id="49158" name="Rectangle 6"/>
          <p:cNvSpPr>
            <a:spLocks noGrp="1" noChangeArrowheads="1"/>
          </p:cNvSpPr>
          <p:nvPr>
            <p:ph type="ftr" sz="quarter" idx="4"/>
          </p:nvPr>
        </p:nvSpPr>
        <p:spPr bwMode="auto">
          <a:xfrm>
            <a:off x="0" y="9445625"/>
            <a:ext cx="2947988" cy="496888"/>
          </a:xfrm>
          <a:prstGeom prst="rect">
            <a:avLst/>
          </a:prstGeom>
          <a:noFill/>
          <a:ln>
            <a:noFill/>
          </a:ln>
          <a:effectLst/>
          <a:extLst/>
        </p:spPr>
        <p:txBody>
          <a:bodyPr vert="horz" wrap="square" lIns="91646" tIns="45822" rIns="91646" bIns="45822" numCol="1" anchor="b" anchorCtr="0" compatLnSpc="1">
            <a:prstTxWarp prst="textNoShape">
              <a:avLst/>
            </a:prstTxWarp>
          </a:bodyPr>
          <a:lstStyle>
            <a:lvl1pPr eaLnBrk="1" hangingPunct="1">
              <a:defRPr sz="1200">
                <a:latin typeface="Arial" charset="0"/>
                <a:ea typeface="ＭＳ Ｐゴシック" pitchFamily="28" charset="-128"/>
              </a:defRPr>
            </a:lvl1pPr>
          </a:lstStyle>
          <a:p>
            <a:pPr>
              <a:defRPr/>
            </a:pPr>
            <a:endParaRPr lang="en-GB" altLang="en-US"/>
          </a:p>
        </p:txBody>
      </p:sp>
      <p:sp>
        <p:nvSpPr>
          <p:cNvPr id="49159" name="Rectangle 7"/>
          <p:cNvSpPr>
            <a:spLocks noGrp="1" noChangeArrowheads="1"/>
          </p:cNvSpPr>
          <p:nvPr>
            <p:ph type="sldNum" sz="quarter" idx="5"/>
          </p:nvPr>
        </p:nvSpPr>
        <p:spPr bwMode="auto">
          <a:xfrm>
            <a:off x="3856038" y="9445625"/>
            <a:ext cx="2947987" cy="496888"/>
          </a:xfrm>
          <a:prstGeom prst="rect">
            <a:avLst/>
          </a:prstGeom>
          <a:noFill/>
          <a:ln>
            <a:noFill/>
          </a:ln>
          <a:effectLst/>
          <a:extLst/>
        </p:spPr>
        <p:txBody>
          <a:bodyPr vert="horz" wrap="square" lIns="91646" tIns="45822" rIns="91646" bIns="45822" numCol="1" anchor="b" anchorCtr="0" compatLnSpc="1">
            <a:prstTxWarp prst="textNoShape">
              <a:avLst/>
            </a:prstTxWarp>
          </a:bodyPr>
          <a:lstStyle>
            <a:lvl1pPr algn="r" eaLnBrk="1" hangingPunct="1">
              <a:defRPr sz="1200">
                <a:latin typeface="Arial" charset="0"/>
                <a:ea typeface="ＭＳ Ｐゴシック" pitchFamily="28" charset="-128"/>
              </a:defRPr>
            </a:lvl1pPr>
          </a:lstStyle>
          <a:p>
            <a:pPr>
              <a:defRPr/>
            </a:pPr>
            <a:fld id="{C9EB6086-1BC8-4BF4-BBF9-2E68689AC739}" type="slidenum">
              <a:rPr lang="en-GB" altLang="en-US"/>
              <a:pPr>
                <a:defRPr/>
              </a:pPr>
              <a:t>‹#›</a:t>
            </a:fld>
            <a:endParaRPr lang="en-GB" altLang="en-US"/>
          </a:p>
        </p:txBody>
      </p:sp>
    </p:spTree>
    <p:extLst>
      <p:ext uri="{BB962C8B-B14F-4D97-AF65-F5344CB8AC3E}">
        <p14:creationId xmlns:p14="http://schemas.microsoft.com/office/powerpoint/2010/main" val="41594928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ＭＳ Ｐゴシック" pitchFamily="28" charset="-128"/>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ＭＳ Ｐゴシック" pitchFamily="28" charset="-128"/>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ＭＳ Ｐゴシック" pitchFamily="28" charset="-128"/>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ＭＳ Ｐゴシック" pitchFamily="28" charset="-128"/>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ＭＳ Ｐゴシック" pitchFamily="2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a:ln/>
        </p:spPr>
      </p:sp>
      <p:sp>
        <p:nvSpPr>
          <p:cNvPr id="26317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3D28ADE2-8F65-4015-BF7B-C841B8567F94}" type="slidenum">
              <a:rPr lang="en-GB" altLang="en-US" smtClean="0">
                <a:solidFill>
                  <a:srgbClr val="000000"/>
                </a:solidFill>
                <a:cs typeface="Arial" pitchFamily="34" charset="0"/>
              </a:rPr>
              <a:pPr/>
              <a:t>2</a:t>
            </a:fld>
            <a:endParaRPr lang="en-GB" altLang="en-US" smtClean="0">
              <a:solidFill>
                <a:srgbClr val="000000"/>
              </a:solidFill>
              <a:cs typeface="Arial" pitchFamily="34" charset="0"/>
            </a:endParaRPr>
          </a:p>
        </p:txBody>
      </p:sp>
      <p:sp>
        <p:nvSpPr>
          <p:cNvPr id="263172" name="Notes Placeholder 1"/>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is-IS" altLang="en-US" smtClean="0">
                <a:ea typeface="ＭＳ Ｐゴシック" pitchFamily="34" charset="-128"/>
              </a:rPr>
              <a:t>This is how Erasmus+ intends to do more mobility, but we also want to do better. </a:t>
            </a:r>
          </a:p>
          <a:p>
            <a:pPr marL="171450" indent="-171450">
              <a:buFontTx/>
              <a:buChar char="•"/>
            </a:pPr>
            <a:r>
              <a:rPr lang="is-IS" altLang="en-US" smtClean="0">
                <a:ea typeface="ＭＳ Ｐゴシック" pitchFamily="34" charset="-128"/>
              </a:rPr>
              <a:t>One of the things we need to improve is the linguistic support that mobile students get. We know that by supporting students in their language learning during mobility, we are increasing the chances of a successful mobility. </a:t>
            </a:r>
          </a:p>
          <a:p>
            <a:pPr marL="171450" indent="-171450">
              <a:buFontTx/>
              <a:buChar char="•"/>
            </a:pPr>
            <a:r>
              <a:rPr lang="is-IS" altLang="en-US" smtClean="0">
                <a:ea typeface="ＭＳ Ｐゴシック" pitchFamily="34" charset="-128"/>
              </a:rPr>
              <a:t>There are two modalities involved. </a:t>
            </a:r>
          </a:p>
          <a:p>
            <a:pPr marL="633413" lvl="1" indent="-171450">
              <a:buFontTx/>
              <a:buChar char="•"/>
            </a:pPr>
            <a:r>
              <a:rPr lang="is-IS" altLang="en-US" smtClean="0">
                <a:ea typeface="ＭＳ Ｐゴシック" pitchFamily="34" charset="-128"/>
              </a:rPr>
              <a:t>One the one hand, we will have online tutored courses for the five mostly used languages (EN, DE, FR, ES, IT, NL) which are used by 90% of Erasmus students currently. </a:t>
            </a:r>
          </a:p>
          <a:p>
            <a:pPr marL="633413" lvl="1" indent="-171450">
              <a:buFontTx/>
              <a:buChar char="•"/>
            </a:pPr>
            <a:r>
              <a:rPr lang="is-IS" altLang="en-US" smtClean="0">
                <a:ea typeface="ＭＳ Ｐゴシック" pitchFamily="34" charset="-128"/>
              </a:rPr>
              <a:t>One the other hand the universities will get much higher organisational support grants than before, which they should partially use to ensure linguistic support of mobile students. </a:t>
            </a:r>
          </a:p>
          <a:p>
            <a:pPr marL="633413" lvl="1" indent="-171450">
              <a:buFontTx/>
              <a:buChar char="•"/>
            </a:pPr>
            <a:endParaRPr lang="is-IS" altLang="en-US" smtClean="0">
              <a:ea typeface="ＭＳ Ｐゴシック" pitchFamily="34" charset="-128"/>
            </a:endParaRPr>
          </a:p>
          <a:p>
            <a:pPr marL="633413" lvl="1" indent="-171450" eaLnBrk="1" hangingPunct="1">
              <a:buFontTx/>
              <a:buChar char="•"/>
            </a:pPr>
            <a:r>
              <a:rPr lang="en-GB" altLang="en-US" sz="2800" smtClean="0">
                <a:solidFill>
                  <a:srgbClr val="0070C0"/>
                </a:solidFill>
                <a:ea typeface="ＭＳ Ｐゴシック" pitchFamily="34" charset="-128"/>
              </a:rPr>
              <a:t>Why?</a:t>
            </a:r>
          </a:p>
          <a:p>
            <a:pPr marL="857250" lvl="2" indent="-457200" eaLnBrk="1" hangingPunct="1">
              <a:buFontTx/>
              <a:buChar char="•"/>
            </a:pPr>
            <a:r>
              <a:rPr lang="en-GB" altLang="en-US" sz="2400" smtClean="0">
                <a:solidFill>
                  <a:srgbClr val="0070C0"/>
                </a:solidFill>
                <a:ea typeface="ＭＳ Ｐゴシック" pitchFamily="34" charset="-128"/>
              </a:rPr>
              <a:t>Improve quality of mobility</a:t>
            </a:r>
          </a:p>
          <a:p>
            <a:pPr marL="857250" lvl="2" indent="-457200" eaLnBrk="1" hangingPunct="1">
              <a:buFontTx/>
              <a:buChar char="•"/>
            </a:pPr>
            <a:r>
              <a:rPr lang="en-GB" altLang="en-US" sz="2400" smtClean="0">
                <a:solidFill>
                  <a:srgbClr val="0070C0"/>
                </a:solidFill>
                <a:ea typeface="ＭＳ Ｐゴシック" pitchFamily="34" charset="-128"/>
              </a:rPr>
              <a:t>Measure impact of mobility on language skills</a:t>
            </a:r>
          </a:p>
          <a:p>
            <a:pPr marL="857250" lvl="2" indent="-457200" eaLnBrk="1" hangingPunct="1">
              <a:buFontTx/>
              <a:buChar char="•"/>
            </a:pPr>
            <a:r>
              <a:rPr lang="en-GB" altLang="en-US" sz="2400" smtClean="0">
                <a:solidFill>
                  <a:srgbClr val="0070C0"/>
                </a:solidFill>
                <a:ea typeface="ＭＳ Ｐゴシック" pitchFamily="34" charset="-128"/>
              </a:rPr>
              <a:t>Online support for 6 mostly used languages of instruction/work (</a:t>
            </a:r>
            <a:r>
              <a:rPr lang="es-ES" altLang="en-US" sz="2400" smtClean="0">
                <a:solidFill>
                  <a:srgbClr val="0070C0"/>
                </a:solidFill>
                <a:ea typeface="ＭＳ Ｐゴシック" pitchFamily="34" charset="-128"/>
              </a:rPr>
              <a:t>EN, ES, FR, DE, IT, NL) </a:t>
            </a:r>
            <a:r>
              <a:rPr lang="en-GB" altLang="en-US" sz="2400" smtClean="0">
                <a:solidFill>
                  <a:srgbClr val="0070C0"/>
                </a:solidFill>
                <a:ea typeface="ＭＳ Ｐゴシック" pitchFamily="34" charset="-128"/>
              </a:rPr>
              <a:t>-&gt; economies of scale</a:t>
            </a:r>
          </a:p>
          <a:p>
            <a:pPr marL="633413" lvl="1" indent="-171450">
              <a:buFontTx/>
              <a:buChar char="•"/>
            </a:pPr>
            <a:endParaRPr lang="en-GB" altLang="en-US"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ijdelijke aanduiding voor dia-afbeelding 1"/>
          <p:cNvSpPr>
            <a:spLocks noGrp="1" noRot="1" noChangeAspect="1" noTextEdit="1"/>
          </p:cNvSpPr>
          <p:nvPr>
            <p:ph type="sldImg"/>
          </p:nvPr>
        </p:nvSpPr>
        <p:spPr>
          <a:ln/>
        </p:spPr>
      </p:sp>
      <p:sp>
        <p:nvSpPr>
          <p:cNvPr id="333827"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33828"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BF1D98FF-DCA0-43B8-9644-C19FA8456F5B}" type="slidenum">
              <a:rPr lang="es-ES" altLang="en-US" smtClean="0">
                <a:solidFill>
                  <a:srgbClr val="000000"/>
                </a:solidFill>
                <a:latin typeface="Calibri" pitchFamily="34" charset="0"/>
              </a:rPr>
              <a:pPr/>
              <a:t>11</a:t>
            </a:fld>
            <a:endParaRPr lang="es-ES" altLang="en-US" smtClean="0">
              <a:solidFill>
                <a:srgbClr val="000000"/>
              </a:solidFill>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Tijdelijke aanduiding voor dia-afbeelding 1"/>
          <p:cNvSpPr>
            <a:spLocks noGrp="1" noRot="1" noChangeAspect="1" noTextEdit="1"/>
          </p:cNvSpPr>
          <p:nvPr>
            <p:ph type="sldImg"/>
          </p:nvPr>
        </p:nvSpPr>
        <p:spPr>
          <a:ln/>
        </p:spPr>
      </p:sp>
      <p:sp>
        <p:nvSpPr>
          <p:cNvPr id="334851"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34852"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1F9A39F3-CA5C-457B-8FE5-ED0B58222EC9}" type="slidenum">
              <a:rPr lang="es-ES" altLang="en-US" smtClean="0">
                <a:solidFill>
                  <a:srgbClr val="000000"/>
                </a:solidFill>
                <a:latin typeface="Calibri" pitchFamily="34" charset="0"/>
              </a:rPr>
              <a:pPr/>
              <a:t>12</a:t>
            </a:fld>
            <a:endParaRPr lang="es-ES" altLang="en-US" smtClean="0">
              <a:solidFill>
                <a:srgbClr val="000000"/>
              </a:solidFill>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Tijdelijke aanduiding voor dia-afbeelding 1"/>
          <p:cNvSpPr>
            <a:spLocks noGrp="1" noRot="1" noChangeAspect="1" noTextEdit="1"/>
          </p:cNvSpPr>
          <p:nvPr>
            <p:ph type="sldImg"/>
          </p:nvPr>
        </p:nvSpPr>
        <p:spPr>
          <a:ln/>
        </p:spPr>
      </p:sp>
      <p:sp>
        <p:nvSpPr>
          <p:cNvPr id="335875"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35876"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6543998E-1B9B-4060-8D11-335E8A366267}" type="slidenum">
              <a:rPr lang="es-ES" altLang="en-US" smtClean="0">
                <a:solidFill>
                  <a:srgbClr val="000000"/>
                </a:solidFill>
                <a:latin typeface="Calibri" pitchFamily="34" charset="0"/>
              </a:rPr>
              <a:pPr/>
              <a:t>13</a:t>
            </a:fld>
            <a:endParaRPr lang="es-ES" altLang="en-US" smtClean="0">
              <a:solidFill>
                <a:srgbClr val="000000"/>
              </a:solidFill>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jdelijke aanduiding voor dia-afbeelding 1"/>
          <p:cNvSpPr>
            <a:spLocks noGrp="1" noRot="1" noChangeAspect="1" noTextEdit="1"/>
          </p:cNvSpPr>
          <p:nvPr>
            <p:ph type="sldImg"/>
          </p:nvPr>
        </p:nvSpPr>
        <p:spPr>
          <a:ln/>
        </p:spPr>
      </p:sp>
      <p:sp>
        <p:nvSpPr>
          <p:cNvPr id="336899"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36900"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5BB1B564-8C6A-4FC7-AD36-38FA78A0E49F}" type="slidenum">
              <a:rPr lang="es-ES" altLang="en-US" smtClean="0">
                <a:solidFill>
                  <a:srgbClr val="000000"/>
                </a:solidFill>
                <a:latin typeface="Calibri" pitchFamily="34" charset="0"/>
              </a:rPr>
              <a:pPr/>
              <a:t>14</a:t>
            </a:fld>
            <a:endParaRPr lang="es-ES" altLang="en-US" smtClean="0">
              <a:solidFill>
                <a:srgbClr val="000000"/>
              </a:solidFill>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ijdelijke aanduiding voor dia-afbeelding 1"/>
          <p:cNvSpPr>
            <a:spLocks noGrp="1" noRot="1" noChangeAspect="1" noTextEdit="1"/>
          </p:cNvSpPr>
          <p:nvPr>
            <p:ph type="sldImg"/>
          </p:nvPr>
        </p:nvSpPr>
        <p:spPr>
          <a:ln/>
        </p:spPr>
      </p:sp>
      <p:sp>
        <p:nvSpPr>
          <p:cNvPr id="337923"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37924"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1C748873-B3B1-49BE-A4F4-14AA2A48D1EC}" type="slidenum">
              <a:rPr lang="es-ES" altLang="en-US" smtClean="0">
                <a:solidFill>
                  <a:srgbClr val="000000"/>
                </a:solidFill>
                <a:latin typeface="Calibri" pitchFamily="34" charset="0"/>
              </a:rPr>
              <a:pPr/>
              <a:t>15</a:t>
            </a:fld>
            <a:endParaRPr lang="es-ES" altLang="en-US" smtClean="0">
              <a:solidFill>
                <a:srgbClr val="000000"/>
              </a:solidFill>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ijdelijke aanduiding voor dia-afbeelding 1"/>
          <p:cNvSpPr>
            <a:spLocks noGrp="1" noRot="1" noChangeAspect="1" noTextEdit="1"/>
          </p:cNvSpPr>
          <p:nvPr>
            <p:ph type="sldImg"/>
          </p:nvPr>
        </p:nvSpPr>
        <p:spPr>
          <a:ln/>
        </p:spPr>
      </p:sp>
      <p:sp>
        <p:nvSpPr>
          <p:cNvPr id="338947"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38948"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3AAE2F7C-1E3F-44F0-BB31-2C6CCF3461D2}" type="slidenum">
              <a:rPr lang="es-ES" altLang="en-US" smtClean="0">
                <a:solidFill>
                  <a:srgbClr val="000000"/>
                </a:solidFill>
                <a:latin typeface="Calibri" pitchFamily="34" charset="0"/>
              </a:rPr>
              <a:pPr/>
              <a:t>16</a:t>
            </a:fld>
            <a:endParaRPr lang="es-ES" altLang="en-US" smtClean="0">
              <a:solidFill>
                <a:srgbClr val="000000"/>
              </a:solidFill>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txBox="1">
            <a:spLocks noGrp="1" noChangeArrowheads="1"/>
          </p:cNvSpPr>
          <p:nvPr/>
        </p:nvSpPr>
        <p:spPr bwMode="auto">
          <a:xfrm>
            <a:off x="3770313" y="9275763"/>
            <a:ext cx="28829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49" tIns="44924" rIns="89849" bIns="44924" anchor="b"/>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433E8FC3-607A-4067-9F41-20F09B9A4AB6}" type="slidenum">
              <a:rPr lang="en-GB" altLang="en-US" sz="1200">
                <a:solidFill>
                  <a:srgbClr val="000000"/>
                </a:solidFill>
                <a:cs typeface="Arial" pitchFamily="34" charset="0"/>
              </a:rPr>
              <a:pPr algn="r" eaLnBrk="1" hangingPunct="1"/>
              <a:t>17</a:t>
            </a:fld>
            <a:endParaRPr lang="en-GB" altLang="en-US" sz="1200">
              <a:solidFill>
                <a:srgbClr val="000000"/>
              </a:solidFill>
              <a:cs typeface="Arial" pitchFamily="34" charset="0"/>
            </a:endParaRPr>
          </a:p>
        </p:txBody>
      </p:sp>
      <p:sp>
        <p:nvSpPr>
          <p:cNvPr id="339971" name="Rectangle 7"/>
          <p:cNvSpPr txBox="1">
            <a:spLocks noGrp="1" noChangeArrowheads="1"/>
          </p:cNvSpPr>
          <p:nvPr/>
        </p:nvSpPr>
        <p:spPr bwMode="auto">
          <a:xfrm>
            <a:off x="3771900" y="9275763"/>
            <a:ext cx="2881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49" tIns="44924" rIns="89849" bIns="44924" anchor="b"/>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E792A7BD-3A06-4459-85A7-CC652BE65F82}" type="slidenum">
              <a:rPr lang="de-DE" altLang="en-US" sz="1200">
                <a:solidFill>
                  <a:srgbClr val="000000"/>
                </a:solidFill>
                <a:cs typeface="Arial" pitchFamily="34" charset="0"/>
              </a:rPr>
              <a:pPr algn="r" eaLnBrk="1" hangingPunct="1"/>
              <a:t>17</a:t>
            </a:fld>
            <a:endParaRPr lang="de-DE" altLang="en-US" sz="1200">
              <a:solidFill>
                <a:srgbClr val="000000"/>
              </a:solidFill>
              <a:cs typeface="Arial" pitchFamily="34" charset="0"/>
            </a:endParaRPr>
          </a:p>
        </p:txBody>
      </p:sp>
      <p:sp>
        <p:nvSpPr>
          <p:cNvPr id="339972" name="Rectangle 2"/>
          <p:cNvSpPr>
            <a:spLocks noGrp="1" noRot="1" noChangeAspect="1" noChangeArrowheads="1" noTextEdit="1"/>
          </p:cNvSpPr>
          <p:nvPr>
            <p:ph type="sldImg"/>
          </p:nvPr>
        </p:nvSpPr>
        <p:spPr>
          <a:ln/>
        </p:spPr>
      </p:sp>
      <p:sp>
        <p:nvSpPr>
          <p:cNvPr id="339973" name="Rectangle 3"/>
          <p:cNvSpPr>
            <a:spLocks noGrp="1" noChangeArrowheads="1"/>
          </p:cNvSpPr>
          <p:nvPr>
            <p:ph type="body" idx="1"/>
          </p:nvPr>
        </p:nvSpPr>
        <p:spPr>
          <a:xfrm>
            <a:off x="665163" y="4640263"/>
            <a:ext cx="5324475" cy="4392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47713" eaLnBrk="1" hangingPunct="1"/>
            <a:endParaRPr lang="fr-FR" altLang="en-US" smtClean="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ijdelijke aanduiding voor dia-afbeelding 1"/>
          <p:cNvSpPr>
            <a:spLocks noGrp="1" noRot="1" noChangeAspect="1" noTextEdit="1"/>
          </p:cNvSpPr>
          <p:nvPr>
            <p:ph type="sldImg"/>
          </p:nvPr>
        </p:nvSpPr>
        <p:spPr>
          <a:ln/>
        </p:spPr>
      </p:sp>
      <p:sp>
        <p:nvSpPr>
          <p:cNvPr id="342019"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42020"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441F5FEB-101F-4404-8CB6-9F9EFA61CF01}" type="slidenum">
              <a:rPr lang="es-ES" altLang="en-US" smtClean="0">
                <a:solidFill>
                  <a:srgbClr val="000000"/>
                </a:solidFill>
                <a:latin typeface="Calibri" pitchFamily="34" charset="0"/>
              </a:rPr>
              <a:pPr/>
              <a:t>18</a:t>
            </a:fld>
            <a:endParaRPr lang="es-ES" altLang="en-US" smtClean="0">
              <a:solidFill>
                <a:srgbClr val="000000"/>
              </a:solidFill>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jdelijke aanduiding voor dia-afbeelding 1"/>
          <p:cNvSpPr>
            <a:spLocks noGrp="1" noRot="1" noChangeAspect="1" noTextEdit="1"/>
          </p:cNvSpPr>
          <p:nvPr>
            <p:ph type="sldImg"/>
          </p:nvPr>
        </p:nvSpPr>
        <p:spPr>
          <a:ln/>
        </p:spPr>
      </p:sp>
      <p:sp>
        <p:nvSpPr>
          <p:cNvPr id="343043"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43044"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91EA6D93-270C-4766-8DED-6702E5DA1B24}" type="slidenum">
              <a:rPr lang="es-ES" altLang="en-US" smtClean="0">
                <a:solidFill>
                  <a:srgbClr val="000000"/>
                </a:solidFill>
                <a:latin typeface="Calibri" pitchFamily="34" charset="0"/>
              </a:rPr>
              <a:pPr/>
              <a:t>19</a:t>
            </a:fld>
            <a:endParaRPr lang="es-ES" altLang="en-US" smtClean="0">
              <a:solidFill>
                <a:srgbClr val="000000"/>
              </a:solidFill>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Tijdelijke aanduiding voor dia-afbeelding 1"/>
          <p:cNvSpPr>
            <a:spLocks noGrp="1" noRot="1" noChangeAspect="1" noTextEdit="1"/>
          </p:cNvSpPr>
          <p:nvPr>
            <p:ph type="sldImg"/>
          </p:nvPr>
        </p:nvSpPr>
        <p:spPr>
          <a:ln/>
        </p:spPr>
      </p:sp>
      <p:sp>
        <p:nvSpPr>
          <p:cNvPr id="344067"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44068"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E55BB578-F03C-4D44-B1BB-D03DF353DDE7}" type="slidenum">
              <a:rPr lang="es-ES" altLang="en-US" smtClean="0">
                <a:solidFill>
                  <a:srgbClr val="000000"/>
                </a:solidFill>
                <a:latin typeface="Calibri" pitchFamily="34" charset="0"/>
              </a:rPr>
              <a:pPr/>
              <a:t>20</a:t>
            </a:fld>
            <a:endParaRPr lang="es-ES" altLang="en-US" smtClean="0">
              <a:solidFill>
                <a:srgbClr val="000000"/>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FBA7595E-041B-4356-B55C-33BCD5D67700}" type="slidenum">
              <a:rPr lang="en-GB" altLang="en-US" smtClean="0">
                <a:solidFill>
                  <a:srgbClr val="000000"/>
                </a:solidFill>
                <a:cs typeface="Arial" pitchFamily="34" charset="0"/>
              </a:rPr>
              <a:pPr/>
              <a:t>3</a:t>
            </a:fld>
            <a:endParaRPr lang="en-GB" altLang="en-US" smtClean="0">
              <a:solidFill>
                <a:srgbClr val="000000"/>
              </a:solidFill>
              <a:cs typeface="Arial" pitchFamily="34" charset="0"/>
            </a:endParaRPr>
          </a:p>
        </p:txBody>
      </p:sp>
      <p:sp>
        <p:nvSpPr>
          <p:cNvPr id="264196" name="Notes Placeholder 1"/>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33413" lvl="1" indent="-171450">
              <a:buFontTx/>
              <a:buChar char="•"/>
            </a:pPr>
            <a:endParaRPr lang="en-GB" altLang="en-US" smtClean="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altLang="en-US" smtClean="0">
                <a:latin typeface="Verdana" pitchFamily="34" charset="0"/>
                <a:ea typeface="ＭＳ Ｐゴシック" pitchFamily="34" charset="-128"/>
              </a:rPr>
              <a:t>The part in red will not appear in future realeases to avoid confusion</a:t>
            </a:r>
            <a:endParaRPr lang="en-GB" altLang="en-US" smtClean="0">
              <a:latin typeface="Verdana" pitchFamily="34" charset="0"/>
              <a:ea typeface="ＭＳ Ｐゴシック" pitchFamily="34" charset="-128"/>
            </a:endParaRPr>
          </a:p>
        </p:txBody>
      </p:sp>
      <p:sp>
        <p:nvSpPr>
          <p:cNvPr id="3450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4E578E46-E3B8-4D47-91F7-4D8B873DC0F7}" type="slidenum">
              <a:rPr lang="en-GB" altLang="en-US" smtClean="0"/>
              <a:pPr/>
              <a:t>22</a:t>
            </a:fld>
            <a:endParaRPr lang="en-GB"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txBox="1">
            <a:spLocks noGrp="1" noChangeArrowheads="1"/>
          </p:cNvSpPr>
          <p:nvPr/>
        </p:nvSpPr>
        <p:spPr bwMode="auto">
          <a:xfrm>
            <a:off x="3770313" y="9275763"/>
            <a:ext cx="28829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49" tIns="44924" rIns="89849" bIns="44924" anchor="b"/>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360A8071-22A2-40D4-8569-F5BC9B9D1EBA}" type="slidenum">
              <a:rPr lang="en-GB" altLang="en-US" sz="1200">
                <a:solidFill>
                  <a:srgbClr val="000000"/>
                </a:solidFill>
                <a:cs typeface="Arial" pitchFamily="34" charset="0"/>
              </a:rPr>
              <a:pPr algn="r" eaLnBrk="1" hangingPunct="1"/>
              <a:t>31</a:t>
            </a:fld>
            <a:endParaRPr lang="en-GB" altLang="en-US" sz="1200">
              <a:solidFill>
                <a:srgbClr val="000000"/>
              </a:solidFill>
              <a:cs typeface="Arial" pitchFamily="34" charset="0"/>
            </a:endParaRPr>
          </a:p>
        </p:txBody>
      </p:sp>
      <p:sp>
        <p:nvSpPr>
          <p:cNvPr id="346115" name="Rectangle 7"/>
          <p:cNvSpPr txBox="1">
            <a:spLocks noGrp="1" noChangeArrowheads="1"/>
          </p:cNvSpPr>
          <p:nvPr/>
        </p:nvSpPr>
        <p:spPr bwMode="auto">
          <a:xfrm>
            <a:off x="3771900" y="9275763"/>
            <a:ext cx="2881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49" tIns="44924" rIns="89849" bIns="44924" anchor="b"/>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753D811F-1B56-4916-8935-0809FCC2E8DA}" type="slidenum">
              <a:rPr lang="de-DE" altLang="en-US" sz="1200">
                <a:solidFill>
                  <a:srgbClr val="000000"/>
                </a:solidFill>
                <a:cs typeface="Arial" pitchFamily="34" charset="0"/>
              </a:rPr>
              <a:pPr algn="r" eaLnBrk="1" hangingPunct="1"/>
              <a:t>31</a:t>
            </a:fld>
            <a:endParaRPr lang="de-DE" altLang="en-US" sz="1200">
              <a:solidFill>
                <a:srgbClr val="000000"/>
              </a:solidFill>
              <a:cs typeface="Arial" pitchFamily="34" charset="0"/>
            </a:endParaRPr>
          </a:p>
        </p:txBody>
      </p:sp>
      <p:sp>
        <p:nvSpPr>
          <p:cNvPr id="346116" name="Rectangle 2"/>
          <p:cNvSpPr>
            <a:spLocks noGrp="1" noRot="1" noChangeAspect="1" noChangeArrowheads="1" noTextEdit="1"/>
          </p:cNvSpPr>
          <p:nvPr>
            <p:ph type="sldImg"/>
          </p:nvPr>
        </p:nvSpPr>
        <p:spPr>
          <a:ln/>
        </p:spPr>
      </p:sp>
      <p:sp>
        <p:nvSpPr>
          <p:cNvPr id="346117" name="Rectangle 3"/>
          <p:cNvSpPr>
            <a:spLocks noGrp="1" noChangeArrowheads="1"/>
          </p:cNvSpPr>
          <p:nvPr>
            <p:ph type="body" idx="1"/>
          </p:nvPr>
        </p:nvSpPr>
        <p:spPr>
          <a:xfrm>
            <a:off x="665163" y="4640263"/>
            <a:ext cx="5324475" cy="4392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47713" eaLnBrk="1" hangingPunct="1"/>
            <a:endParaRPr lang="fr-FR" altLang="en-US" smtClean="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Tijdelijke aanduiding voor dia-afbeelding 1"/>
          <p:cNvSpPr>
            <a:spLocks noGrp="1" noRot="1" noChangeAspect="1" noTextEdit="1"/>
          </p:cNvSpPr>
          <p:nvPr>
            <p:ph type="sldImg"/>
          </p:nvPr>
        </p:nvSpPr>
        <p:spPr>
          <a:ln/>
        </p:spPr>
      </p:sp>
      <p:sp>
        <p:nvSpPr>
          <p:cNvPr id="347139"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47140"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4F8D080D-F427-4F82-BB24-945E71E7322C}" type="slidenum">
              <a:rPr lang="es-ES" altLang="en-US" smtClean="0">
                <a:solidFill>
                  <a:srgbClr val="000000"/>
                </a:solidFill>
                <a:latin typeface="Calibri" pitchFamily="34" charset="0"/>
              </a:rPr>
              <a:pPr/>
              <a:t>32</a:t>
            </a:fld>
            <a:endParaRPr lang="es-ES" altLang="en-US" smtClean="0">
              <a:solidFill>
                <a:srgbClr val="000000"/>
              </a:solidFill>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txBox="1">
            <a:spLocks noGrp="1" noChangeArrowheads="1"/>
          </p:cNvSpPr>
          <p:nvPr/>
        </p:nvSpPr>
        <p:spPr bwMode="auto">
          <a:xfrm>
            <a:off x="3770313" y="9275763"/>
            <a:ext cx="28829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49" tIns="44924" rIns="89849" bIns="44924" anchor="b"/>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08AFC0CC-A6BD-4018-87FD-A0FC25590C52}" type="slidenum">
              <a:rPr lang="en-GB" altLang="en-US" sz="1200">
                <a:solidFill>
                  <a:srgbClr val="000000"/>
                </a:solidFill>
                <a:cs typeface="Arial" pitchFamily="34" charset="0"/>
              </a:rPr>
              <a:pPr algn="r" eaLnBrk="1" hangingPunct="1"/>
              <a:t>33</a:t>
            </a:fld>
            <a:endParaRPr lang="en-GB" altLang="en-US" sz="1200">
              <a:solidFill>
                <a:srgbClr val="000000"/>
              </a:solidFill>
              <a:cs typeface="Arial" pitchFamily="34" charset="0"/>
            </a:endParaRPr>
          </a:p>
        </p:txBody>
      </p:sp>
      <p:sp>
        <p:nvSpPr>
          <p:cNvPr id="348163" name="Rectangle 7"/>
          <p:cNvSpPr txBox="1">
            <a:spLocks noGrp="1" noChangeArrowheads="1"/>
          </p:cNvSpPr>
          <p:nvPr/>
        </p:nvSpPr>
        <p:spPr bwMode="auto">
          <a:xfrm>
            <a:off x="3771900" y="9275763"/>
            <a:ext cx="2881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49" tIns="44924" rIns="89849" bIns="44924" anchor="b"/>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380B2C18-F12E-48EB-9527-0A29C0C38BAA}" type="slidenum">
              <a:rPr lang="de-DE" altLang="en-US" sz="1200">
                <a:solidFill>
                  <a:srgbClr val="000000"/>
                </a:solidFill>
                <a:cs typeface="Arial" pitchFamily="34" charset="0"/>
              </a:rPr>
              <a:pPr algn="r" eaLnBrk="1" hangingPunct="1"/>
              <a:t>33</a:t>
            </a:fld>
            <a:endParaRPr lang="de-DE" altLang="en-US" sz="1200">
              <a:solidFill>
                <a:srgbClr val="000000"/>
              </a:solidFill>
              <a:cs typeface="Arial" pitchFamily="34" charset="0"/>
            </a:endParaRPr>
          </a:p>
        </p:txBody>
      </p:sp>
      <p:sp>
        <p:nvSpPr>
          <p:cNvPr id="348164" name="Rectangle 2"/>
          <p:cNvSpPr>
            <a:spLocks noGrp="1" noRot="1" noChangeAspect="1" noChangeArrowheads="1" noTextEdit="1"/>
          </p:cNvSpPr>
          <p:nvPr>
            <p:ph type="sldImg"/>
          </p:nvPr>
        </p:nvSpPr>
        <p:spPr>
          <a:ln/>
        </p:spPr>
      </p:sp>
      <p:sp>
        <p:nvSpPr>
          <p:cNvPr id="348165" name="Rectangle 3"/>
          <p:cNvSpPr>
            <a:spLocks noGrp="1" noChangeArrowheads="1"/>
          </p:cNvSpPr>
          <p:nvPr>
            <p:ph type="body" idx="1"/>
          </p:nvPr>
        </p:nvSpPr>
        <p:spPr>
          <a:xfrm>
            <a:off x="665163" y="4640263"/>
            <a:ext cx="5324475" cy="4392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47713" eaLnBrk="1" hangingPunct="1"/>
            <a:endParaRPr lang="fr-FR" altLang="en-US" smtClean="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Tijdelijke aanduiding voor dia-afbeelding 1"/>
          <p:cNvSpPr>
            <a:spLocks noGrp="1" noRot="1" noChangeAspect="1" noTextEdit="1"/>
          </p:cNvSpPr>
          <p:nvPr>
            <p:ph type="sldImg"/>
          </p:nvPr>
        </p:nvSpPr>
        <p:spPr>
          <a:ln/>
        </p:spPr>
      </p:sp>
      <p:sp>
        <p:nvSpPr>
          <p:cNvPr id="349187"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49188"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49E58FD3-C845-458F-A9B3-2686E0ADB604}" type="slidenum">
              <a:rPr lang="es-ES" altLang="en-US" smtClean="0">
                <a:solidFill>
                  <a:srgbClr val="000000"/>
                </a:solidFill>
                <a:latin typeface="Calibri" pitchFamily="34" charset="0"/>
              </a:rPr>
              <a:pPr/>
              <a:t>34</a:t>
            </a:fld>
            <a:endParaRPr lang="es-ES" altLang="en-US" smtClean="0">
              <a:solidFill>
                <a:srgbClr val="000000"/>
              </a:solidFill>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txBox="1">
            <a:spLocks noGrp="1" noChangeArrowheads="1"/>
          </p:cNvSpPr>
          <p:nvPr/>
        </p:nvSpPr>
        <p:spPr bwMode="auto">
          <a:xfrm>
            <a:off x="3770313" y="9275763"/>
            <a:ext cx="28829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49" tIns="44924" rIns="89849" bIns="44924" anchor="b"/>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230DBE0F-509D-478A-86F2-6174E06048AD}" type="slidenum">
              <a:rPr lang="en-GB" altLang="en-US" sz="1200">
                <a:solidFill>
                  <a:srgbClr val="000000"/>
                </a:solidFill>
                <a:cs typeface="Arial" pitchFamily="34" charset="0"/>
              </a:rPr>
              <a:pPr algn="r" eaLnBrk="1" hangingPunct="1"/>
              <a:t>35</a:t>
            </a:fld>
            <a:endParaRPr lang="en-GB" altLang="en-US" sz="1200">
              <a:solidFill>
                <a:srgbClr val="000000"/>
              </a:solidFill>
              <a:cs typeface="Arial" pitchFamily="34" charset="0"/>
            </a:endParaRPr>
          </a:p>
        </p:txBody>
      </p:sp>
      <p:sp>
        <p:nvSpPr>
          <p:cNvPr id="350211" name="Rectangle 7"/>
          <p:cNvSpPr txBox="1">
            <a:spLocks noGrp="1" noChangeArrowheads="1"/>
          </p:cNvSpPr>
          <p:nvPr/>
        </p:nvSpPr>
        <p:spPr bwMode="auto">
          <a:xfrm>
            <a:off x="3771900" y="9275763"/>
            <a:ext cx="2881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49" tIns="44924" rIns="89849" bIns="44924" anchor="b"/>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FC51E9CC-298B-4B48-9140-8A9EA6748DE0}" type="slidenum">
              <a:rPr lang="de-DE" altLang="en-US" sz="1200">
                <a:solidFill>
                  <a:srgbClr val="000000"/>
                </a:solidFill>
                <a:cs typeface="Arial" pitchFamily="34" charset="0"/>
              </a:rPr>
              <a:pPr algn="r" eaLnBrk="1" hangingPunct="1"/>
              <a:t>35</a:t>
            </a:fld>
            <a:endParaRPr lang="de-DE" altLang="en-US" sz="1200">
              <a:solidFill>
                <a:srgbClr val="000000"/>
              </a:solidFill>
              <a:cs typeface="Arial" pitchFamily="34" charset="0"/>
            </a:endParaRPr>
          </a:p>
        </p:txBody>
      </p:sp>
      <p:sp>
        <p:nvSpPr>
          <p:cNvPr id="350212" name="Rectangle 2"/>
          <p:cNvSpPr>
            <a:spLocks noGrp="1" noRot="1" noChangeAspect="1" noChangeArrowheads="1" noTextEdit="1"/>
          </p:cNvSpPr>
          <p:nvPr>
            <p:ph type="sldImg"/>
          </p:nvPr>
        </p:nvSpPr>
        <p:spPr>
          <a:ln/>
        </p:spPr>
      </p:sp>
      <p:sp>
        <p:nvSpPr>
          <p:cNvPr id="350213" name="Rectangle 3"/>
          <p:cNvSpPr>
            <a:spLocks noGrp="1" noChangeArrowheads="1"/>
          </p:cNvSpPr>
          <p:nvPr>
            <p:ph type="body" idx="1"/>
          </p:nvPr>
        </p:nvSpPr>
        <p:spPr>
          <a:xfrm>
            <a:off x="665163" y="4640263"/>
            <a:ext cx="5324475" cy="4392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47713" eaLnBrk="1" hangingPunct="1"/>
            <a:endParaRPr lang="fr-FR" altLang="en-US" smtClean="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ijdelijke aanduiding voor dia-afbeelding 1"/>
          <p:cNvSpPr>
            <a:spLocks noGrp="1" noRot="1" noChangeAspect="1" noTextEdit="1"/>
          </p:cNvSpPr>
          <p:nvPr>
            <p:ph type="sldImg"/>
          </p:nvPr>
        </p:nvSpPr>
        <p:spPr>
          <a:ln/>
        </p:spPr>
      </p:sp>
      <p:sp>
        <p:nvSpPr>
          <p:cNvPr id="351235"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51236"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CF99F8C8-F967-4006-B928-7B0A800BB109}" type="slidenum">
              <a:rPr lang="es-ES" altLang="en-US" smtClean="0">
                <a:solidFill>
                  <a:srgbClr val="000000"/>
                </a:solidFill>
                <a:latin typeface="Calibri" pitchFamily="34" charset="0"/>
              </a:rPr>
              <a:pPr/>
              <a:t>36</a:t>
            </a:fld>
            <a:endParaRPr lang="es-ES" altLang="en-US" smtClean="0">
              <a:solidFill>
                <a:srgbClr val="000000"/>
              </a:solidFill>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Tijdelijke aanduiding voor dia-afbeelding 1"/>
          <p:cNvSpPr>
            <a:spLocks noGrp="1" noRot="1" noChangeAspect="1" noTextEdit="1"/>
          </p:cNvSpPr>
          <p:nvPr>
            <p:ph type="sldImg"/>
          </p:nvPr>
        </p:nvSpPr>
        <p:spPr>
          <a:ln/>
        </p:spPr>
      </p:sp>
      <p:sp>
        <p:nvSpPr>
          <p:cNvPr id="352259"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52260"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AA9F05F2-29DA-44E2-96E6-82A767B688C7}" type="slidenum">
              <a:rPr lang="es-ES" altLang="en-US" smtClean="0">
                <a:solidFill>
                  <a:srgbClr val="000000"/>
                </a:solidFill>
                <a:latin typeface="Calibri" pitchFamily="34" charset="0"/>
              </a:rPr>
              <a:pPr/>
              <a:t>37</a:t>
            </a:fld>
            <a:endParaRPr lang="es-ES" altLang="en-US" smtClean="0">
              <a:solidFill>
                <a:srgbClr val="000000"/>
              </a:solidFill>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ijdelijke aanduiding voor dia-afbeelding 1"/>
          <p:cNvSpPr>
            <a:spLocks noGrp="1" noRot="1" noChangeAspect="1" noTextEdit="1"/>
          </p:cNvSpPr>
          <p:nvPr>
            <p:ph type="sldImg"/>
          </p:nvPr>
        </p:nvSpPr>
        <p:spPr>
          <a:ln/>
        </p:spPr>
      </p:sp>
      <p:sp>
        <p:nvSpPr>
          <p:cNvPr id="353283"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53284"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F11C5457-9613-45F5-845D-07D55A50F67D}" type="slidenum">
              <a:rPr lang="es-ES" altLang="en-US" smtClean="0">
                <a:solidFill>
                  <a:srgbClr val="000000"/>
                </a:solidFill>
                <a:latin typeface="Calibri" pitchFamily="34" charset="0"/>
              </a:rPr>
              <a:pPr/>
              <a:t>38</a:t>
            </a:fld>
            <a:endParaRPr lang="es-ES" altLang="en-US" smtClean="0">
              <a:solidFill>
                <a:srgbClr val="000000"/>
              </a:solidFill>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txBox="1">
            <a:spLocks noGrp="1" noChangeArrowheads="1"/>
          </p:cNvSpPr>
          <p:nvPr/>
        </p:nvSpPr>
        <p:spPr bwMode="auto">
          <a:xfrm>
            <a:off x="3770313" y="9275763"/>
            <a:ext cx="28829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49" tIns="44924" rIns="89849" bIns="44924" anchor="b"/>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DE480135-50FA-41F5-80CA-E68FB3EB4538}" type="slidenum">
              <a:rPr lang="en-GB" altLang="en-US" sz="1200">
                <a:solidFill>
                  <a:srgbClr val="000000"/>
                </a:solidFill>
                <a:cs typeface="Arial" pitchFamily="34" charset="0"/>
              </a:rPr>
              <a:pPr algn="r" eaLnBrk="1" hangingPunct="1"/>
              <a:t>39</a:t>
            </a:fld>
            <a:endParaRPr lang="en-GB" altLang="en-US" sz="1200">
              <a:solidFill>
                <a:srgbClr val="000000"/>
              </a:solidFill>
              <a:cs typeface="Arial" pitchFamily="34" charset="0"/>
            </a:endParaRPr>
          </a:p>
        </p:txBody>
      </p:sp>
      <p:sp>
        <p:nvSpPr>
          <p:cNvPr id="354307" name="Rectangle 7"/>
          <p:cNvSpPr txBox="1">
            <a:spLocks noGrp="1" noChangeArrowheads="1"/>
          </p:cNvSpPr>
          <p:nvPr/>
        </p:nvSpPr>
        <p:spPr bwMode="auto">
          <a:xfrm>
            <a:off x="3771900" y="9275763"/>
            <a:ext cx="2881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49" tIns="44924" rIns="89849" bIns="44924" anchor="b"/>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F0F65735-B07D-44CF-B116-3D547D83F8D5}" type="slidenum">
              <a:rPr lang="de-DE" altLang="en-US" sz="1200">
                <a:solidFill>
                  <a:srgbClr val="000000"/>
                </a:solidFill>
                <a:cs typeface="Arial" pitchFamily="34" charset="0"/>
              </a:rPr>
              <a:pPr algn="r" eaLnBrk="1" hangingPunct="1"/>
              <a:t>39</a:t>
            </a:fld>
            <a:endParaRPr lang="de-DE" altLang="en-US" sz="1200">
              <a:solidFill>
                <a:srgbClr val="000000"/>
              </a:solidFill>
              <a:cs typeface="Arial" pitchFamily="34" charset="0"/>
            </a:endParaRPr>
          </a:p>
        </p:txBody>
      </p:sp>
      <p:sp>
        <p:nvSpPr>
          <p:cNvPr id="354308" name="Rectangle 2"/>
          <p:cNvSpPr>
            <a:spLocks noGrp="1" noRot="1" noChangeAspect="1" noChangeArrowheads="1" noTextEdit="1"/>
          </p:cNvSpPr>
          <p:nvPr>
            <p:ph type="sldImg"/>
          </p:nvPr>
        </p:nvSpPr>
        <p:spPr>
          <a:ln/>
        </p:spPr>
      </p:sp>
      <p:sp>
        <p:nvSpPr>
          <p:cNvPr id="354309" name="Rectangle 3"/>
          <p:cNvSpPr>
            <a:spLocks noGrp="1" noChangeArrowheads="1"/>
          </p:cNvSpPr>
          <p:nvPr>
            <p:ph type="body" idx="1"/>
          </p:nvPr>
        </p:nvSpPr>
        <p:spPr>
          <a:xfrm>
            <a:off x="665163" y="4640263"/>
            <a:ext cx="5324475" cy="4392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47713" eaLnBrk="1" hangingPunct="1"/>
            <a:endParaRPr lang="fr-FR" altLang="en-US"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txBox="1">
            <a:spLocks noGrp="1" noChangeArrowheads="1"/>
          </p:cNvSpPr>
          <p:nvPr/>
        </p:nvSpPr>
        <p:spPr bwMode="auto">
          <a:xfrm>
            <a:off x="3770313" y="9275763"/>
            <a:ext cx="28829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49" tIns="44924" rIns="89849" bIns="44924" anchor="b"/>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0A7716DA-AF9B-49AB-BB83-D723B06F64B5}" type="slidenum">
              <a:rPr lang="en-GB" altLang="en-US" sz="1200">
                <a:solidFill>
                  <a:srgbClr val="000000"/>
                </a:solidFill>
                <a:cs typeface="Arial" pitchFamily="34" charset="0"/>
              </a:rPr>
              <a:pPr algn="r" eaLnBrk="1" hangingPunct="1"/>
              <a:t>4</a:t>
            </a:fld>
            <a:endParaRPr lang="en-GB" altLang="en-US" sz="1200">
              <a:solidFill>
                <a:srgbClr val="000000"/>
              </a:solidFill>
              <a:cs typeface="Arial" pitchFamily="34" charset="0"/>
            </a:endParaRPr>
          </a:p>
        </p:txBody>
      </p:sp>
      <p:sp>
        <p:nvSpPr>
          <p:cNvPr id="326659" name="Rectangle 7"/>
          <p:cNvSpPr txBox="1">
            <a:spLocks noGrp="1" noChangeArrowheads="1"/>
          </p:cNvSpPr>
          <p:nvPr/>
        </p:nvSpPr>
        <p:spPr bwMode="auto">
          <a:xfrm>
            <a:off x="3771900" y="9275763"/>
            <a:ext cx="2881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49" tIns="44924" rIns="89849" bIns="44924" anchor="b"/>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8C667065-F298-4F4E-A369-2602C526B30E}" type="slidenum">
              <a:rPr lang="de-DE" altLang="en-US" sz="1200">
                <a:solidFill>
                  <a:srgbClr val="000000"/>
                </a:solidFill>
                <a:cs typeface="Arial" pitchFamily="34" charset="0"/>
              </a:rPr>
              <a:pPr algn="r" eaLnBrk="1" hangingPunct="1"/>
              <a:t>4</a:t>
            </a:fld>
            <a:endParaRPr lang="de-DE" altLang="en-US" sz="1200">
              <a:solidFill>
                <a:srgbClr val="000000"/>
              </a:solidFill>
              <a:cs typeface="Arial" pitchFamily="34" charset="0"/>
            </a:endParaRPr>
          </a:p>
        </p:txBody>
      </p:sp>
      <p:sp>
        <p:nvSpPr>
          <p:cNvPr id="326660" name="Rectangle 2"/>
          <p:cNvSpPr>
            <a:spLocks noGrp="1" noRot="1" noChangeAspect="1" noChangeArrowheads="1" noTextEdit="1"/>
          </p:cNvSpPr>
          <p:nvPr>
            <p:ph type="sldImg"/>
          </p:nvPr>
        </p:nvSpPr>
        <p:spPr>
          <a:ln/>
        </p:spPr>
      </p:sp>
      <p:sp>
        <p:nvSpPr>
          <p:cNvPr id="326661" name="Rectangle 3"/>
          <p:cNvSpPr>
            <a:spLocks noGrp="1" noChangeArrowheads="1"/>
          </p:cNvSpPr>
          <p:nvPr>
            <p:ph type="body" idx="1"/>
          </p:nvPr>
        </p:nvSpPr>
        <p:spPr>
          <a:xfrm>
            <a:off x="665163" y="4640263"/>
            <a:ext cx="5324475" cy="4392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47713" eaLnBrk="1" hangingPunct="1"/>
            <a:endParaRPr lang="fr-FR" altLang="en-US" smtClean="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Tijdelijke aanduiding voor dia-afbeelding 1"/>
          <p:cNvSpPr>
            <a:spLocks noGrp="1" noRot="1" noChangeAspect="1" noTextEdit="1"/>
          </p:cNvSpPr>
          <p:nvPr>
            <p:ph type="sldImg"/>
          </p:nvPr>
        </p:nvSpPr>
        <p:spPr>
          <a:ln/>
        </p:spPr>
      </p:sp>
      <p:sp>
        <p:nvSpPr>
          <p:cNvPr id="356355"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56356"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9FD50765-04F3-42A6-BE34-84F0619F667B}" type="slidenum">
              <a:rPr lang="es-ES" altLang="en-US" smtClean="0">
                <a:solidFill>
                  <a:srgbClr val="000000"/>
                </a:solidFill>
                <a:latin typeface="Calibri" pitchFamily="34" charset="0"/>
              </a:rPr>
              <a:pPr/>
              <a:t>40</a:t>
            </a:fld>
            <a:endParaRPr lang="es-ES" altLang="en-US" smtClean="0">
              <a:solidFill>
                <a:srgbClr val="000000"/>
              </a:solidFill>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Tijdelijke aanduiding voor dia-afbeelding 1"/>
          <p:cNvSpPr>
            <a:spLocks noGrp="1" noRot="1" noChangeAspect="1" noTextEdit="1"/>
          </p:cNvSpPr>
          <p:nvPr>
            <p:ph type="sldImg"/>
          </p:nvPr>
        </p:nvSpPr>
        <p:spPr>
          <a:ln/>
        </p:spPr>
      </p:sp>
      <p:sp>
        <p:nvSpPr>
          <p:cNvPr id="357379"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57380"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71C71EDC-9043-41F4-80CD-03AE33774DD2}" type="slidenum">
              <a:rPr lang="es-ES" altLang="en-US" smtClean="0">
                <a:solidFill>
                  <a:srgbClr val="000000"/>
                </a:solidFill>
                <a:latin typeface="Calibri" pitchFamily="34" charset="0"/>
              </a:rPr>
              <a:pPr/>
              <a:t>41</a:t>
            </a:fld>
            <a:endParaRPr lang="es-ES" altLang="en-US" smtClean="0">
              <a:solidFill>
                <a:srgbClr val="000000"/>
              </a:solidFill>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ijdelijke aanduiding voor dia-afbeelding 1"/>
          <p:cNvSpPr>
            <a:spLocks noGrp="1" noRot="1" noChangeAspect="1" noTextEdit="1"/>
          </p:cNvSpPr>
          <p:nvPr>
            <p:ph type="sldImg"/>
          </p:nvPr>
        </p:nvSpPr>
        <p:spPr>
          <a:ln/>
        </p:spPr>
      </p:sp>
      <p:sp>
        <p:nvSpPr>
          <p:cNvPr id="358403"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58404"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277070A6-774F-4905-B2F1-A3321B210699}" type="slidenum">
              <a:rPr lang="es-ES" altLang="en-US" smtClean="0">
                <a:solidFill>
                  <a:srgbClr val="000000"/>
                </a:solidFill>
                <a:latin typeface="Calibri" pitchFamily="34" charset="0"/>
              </a:rPr>
              <a:pPr/>
              <a:t>42</a:t>
            </a:fld>
            <a:endParaRPr lang="es-ES" altLang="en-US" smtClean="0">
              <a:solidFill>
                <a:srgbClr val="000000"/>
              </a:solidFill>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Tijdelijke aanduiding voor dia-afbeelding 1"/>
          <p:cNvSpPr>
            <a:spLocks noGrp="1" noRot="1" noChangeAspect="1" noTextEdit="1"/>
          </p:cNvSpPr>
          <p:nvPr>
            <p:ph type="sldImg"/>
          </p:nvPr>
        </p:nvSpPr>
        <p:spPr>
          <a:ln/>
        </p:spPr>
      </p:sp>
      <p:sp>
        <p:nvSpPr>
          <p:cNvPr id="359427"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59428"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3DE14200-02BF-4C18-BC7C-C2D2128FB582}" type="slidenum">
              <a:rPr lang="es-ES" altLang="en-US" smtClean="0">
                <a:solidFill>
                  <a:srgbClr val="000000"/>
                </a:solidFill>
                <a:latin typeface="Calibri" pitchFamily="34" charset="0"/>
              </a:rPr>
              <a:pPr/>
              <a:t>43</a:t>
            </a:fld>
            <a:endParaRPr lang="es-ES" altLang="en-US" smtClean="0">
              <a:solidFill>
                <a:srgbClr val="000000"/>
              </a:solidFill>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Tijdelijke aanduiding voor dia-afbeelding 1"/>
          <p:cNvSpPr>
            <a:spLocks noGrp="1" noRot="1" noChangeAspect="1" noTextEdit="1"/>
          </p:cNvSpPr>
          <p:nvPr>
            <p:ph type="sldImg"/>
          </p:nvPr>
        </p:nvSpPr>
        <p:spPr>
          <a:ln/>
        </p:spPr>
      </p:sp>
      <p:sp>
        <p:nvSpPr>
          <p:cNvPr id="360451"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60452"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1F799781-1EA4-4BF2-828A-A27B5F1290E1}" type="slidenum">
              <a:rPr lang="es-ES" altLang="en-US" smtClean="0">
                <a:solidFill>
                  <a:srgbClr val="000000"/>
                </a:solidFill>
                <a:latin typeface="Calibri" pitchFamily="34" charset="0"/>
              </a:rPr>
              <a:pPr/>
              <a:t>44</a:t>
            </a:fld>
            <a:endParaRPr lang="es-ES" altLang="en-US" smtClean="0">
              <a:solidFill>
                <a:srgbClr val="000000"/>
              </a:solidFill>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Tijdelijke aanduiding voor dia-afbeelding 1"/>
          <p:cNvSpPr>
            <a:spLocks noGrp="1" noRot="1" noChangeAspect="1" noTextEdit="1"/>
          </p:cNvSpPr>
          <p:nvPr>
            <p:ph type="sldImg"/>
          </p:nvPr>
        </p:nvSpPr>
        <p:spPr>
          <a:ln/>
        </p:spPr>
      </p:sp>
      <p:sp>
        <p:nvSpPr>
          <p:cNvPr id="361475"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61476"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68BD6EA9-02F6-4C6C-9F3F-98A6E6EB9648}" type="slidenum">
              <a:rPr lang="es-ES" altLang="en-US" smtClean="0">
                <a:solidFill>
                  <a:srgbClr val="000000"/>
                </a:solidFill>
                <a:latin typeface="Calibri" pitchFamily="34" charset="0"/>
              </a:rPr>
              <a:pPr/>
              <a:t>45</a:t>
            </a:fld>
            <a:endParaRPr lang="es-ES" altLang="en-US" smtClean="0">
              <a:solidFill>
                <a:srgbClr val="000000"/>
              </a:solidFill>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Tijdelijke aanduiding voor dia-afbeelding 1"/>
          <p:cNvSpPr>
            <a:spLocks noGrp="1" noRot="1" noChangeAspect="1" noTextEdit="1"/>
          </p:cNvSpPr>
          <p:nvPr>
            <p:ph type="sldImg"/>
          </p:nvPr>
        </p:nvSpPr>
        <p:spPr>
          <a:ln/>
        </p:spPr>
      </p:sp>
      <p:sp>
        <p:nvSpPr>
          <p:cNvPr id="362499"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62500"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DBEBDB0E-3FB7-497D-9C72-0E25576E1FE1}" type="slidenum">
              <a:rPr lang="es-ES" altLang="en-US" smtClean="0">
                <a:solidFill>
                  <a:srgbClr val="000000"/>
                </a:solidFill>
                <a:latin typeface="Calibri" pitchFamily="34" charset="0"/>
              </a:rPr>
              <a:pPr/>
              <a:t>46</a:t>
            </a:fld>
            <a:endParaRPr lang="es-ES" altLang="en-US" smtClean="0">
              <a:solidFill>
                <a:srgbClr val="000000"/>
              </a:solidFill>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Tijdelijke aanduiding voor dia-afbeelding 1"/>
          <p:cNvSpPr>
            <a:spLocks noGrp="1" noRot="1" noChangeAspect="1" noTextEdit="1"/>
          </p:cNvSpPr>
          <p:nvPr>
            <p:ph type="sldImg"/>
          </p:nvPr>
        </p:nvSpPr>
        <p:spPr>
          <a:ln/>
        </p:spPr>
      </p:sp>
      <p:sp>
        <p:nvSpPr>
          <p:cNvPr id="363523"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63524"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91A9A82A-C880-4CE1-A3E5-18A3F58EA2BE}" type="slidenum">
              <a:rPr lang="es-ES" altLang="en-US" smtClean="0">
                <a:solidFill>
                  <a:srgbClr val="000000"/>
                </a:solidFill>
                <a:latin typeface="Calibri" pitchFamily="34" charset="0"/>
              </a:rPr>
              <a:pPr/>
              <a:t>47</a:t>
            </a:fld>
            <a:endParaRPr lang="es-ES" altLang="en-US" smtClean="0">
              <a:solidFill>
                <a:srgbClr val="000000"/>
              </a:solidFill>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Tijdelijke aanduiding voor dia-afbeelding 1"/>
          <p:cNvSpPr>
            <a:spLocks noGrp="1" noRot="1" noChangeAspect="1" noTextEdit="1"/>
          </p:cNvSpPr>
          <p:nvPr>
            <p:ph type="sldImg"/>
          </p:nvPr>
        </p:nvSpPr>
        <p:spPr>
          <a:ln/>
        </p:spPr>
      </p:sp>
      <p:sp>
        <p:nvSpPr>
          <p:cNvPr id="364547"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64548"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882D244E-EEF6-4BD7-89F4-F6B70216ACC6}" type="slidenum">
              <a:rPr lang="es-ES" altLang="en-US" smtClean="0">
                <a:solidFill>
                  <a:srgbClr val="000000"/>
                </a:solidFill>
                <a:latin typeface="Calibri" pitchFamily="34" charset="0"/>
              </a:rPr>
              <a:pPr/>
              <a:t>48</a:t>
            </a:fld>
            <a:endParaRPr lang="es-ES" altLang="en-US" smtClean="0">
              <a:solidFill>
                <a:srgbClr val="000000"/>
              </a:solidFill>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Tijdelijke aanduiding voor dia-afbeelding 1"/>
          <p:cNvSpPr>
            <a:spLocks noGrp="1" noRot="1" noChangeAspect="1" noTextEdit="1"/>
          </p:cNvSpPr>
          <p:nvPr>
            <p:ph type="sldImg"/>
          </p:nvPr>
        </p:nvSpPr>
        <p:spPr>
          <a:ln/>
        </p:spPr>
      </p:sp>
      <p:sp>
        <p:nvSpPr>
          <p:cNvPr id="365571"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65572"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58878D25-DABE-438D-A403-56EADC3B7884}" type="slidenum">
              <a:rPr lang="es-ES" altLang="en-US" smtClean="0">
                <a:solidFill>
                  <a:srgbClr val="000000"/>
                </a:solidFill>
                <a:latin typeface="Calibri" pitchFamily="34" charset="0"/>
              </a:rPr>
              <a:pPr/>
              <a:t>49</a:t>
            </a:fld>
            <a:endParaRPr lang="es-ES" altLang="en-US" smtClean="0">
              <a:solidFill>
                <a:srgbClr val="000000"/>
              </a:solidFill>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Tijdelijke aanduiding voor dia-afbeelding 1"/>
          <p:cNvSpPr>
            <a:spLocks noGrp="1" noRot="1" noChangeAspect="1" noTextEdit="1"/>
          </p:cNvSpPr>
          <p:nvPr>
            <p:ph type="sldImg"/>
          </p:nvPr>
        </p:nvSpPr>
        <p:spPr>
          <a:ln/>
        </p:spPr>
      </p:sp>
      <p:sp>
        <p:nvSpPr>
          <p:cNvPr id="327683"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27684"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EAF7D14C-F9D2-4D35-A506-60238CE184DF}" type="slidenum">
              <a:rPr lang="es-ES" altLang="en-US" smtClean="0">
                <a:solidFill>
                  <a:srgbClr val="000000"/>
                </a:solidFill>
                <a:latin typeface="Calibri" pitchFamily="34" charset="0"/>
              </a:rPr>
              <a:pPr/>
              <a:t>5</a:t>
            </a:fld>
            <a:endParaRPr lang="es-ES" altLang="en-US" smtClean="0">
              <a:solidFill>
                <a:srgbClr val="000000"/>
              </a:solidFill>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Tijdelijke aanduiding voor dia-afbeelding 1"/>
          <p:cNvSpPr>
            <a:spLocks noGrp="1" noRot="1" noChangeAspect="1" noTextEdit="1"/>
          </p:cNvSpPr>
          <p:nvPr>
            <p:ph type="sldImg"/>
          </p:nvPr>
        </p:nvSpPr>
        <p:spPr>
          <a:ln/>
        </p:spPr>
      </p:sp>
      <p:sp>
        <p:nvSpPr>
          <p:cNvPr id="366595"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66596"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12081345-155E-42FC-96B9-5EA710099AD4}" type="slidenum">
              <a:rPr lang="es-ES" altLang="en-US" smtClean="0">
                <a:solidFill>
                  <a:srgbClr val="000000"/>
                </a:solidFill>
                <a:latin typeface="Calibri" pitchFamily="34" charset="0"/>
              </a:rPr>
              <a:pPr/>
              <a:t>50</a:t>
            </a:fld>
            <a:endParaRPr lang="es-ES" altLang="en-US" smtClean="0">
              <a:solidFill>
                <a:srgbClr val="000000"/>
              </a:solidFill>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Tijdelijke aanduiding voor dia-afbeelding 1"/>
          <p:cNvSpPr>
            <a:spLocks noGrp="1" noRot="1" noChangeAspect="1" noTextEdit="1"/>
          </p:cNvSpPr>
          <p:nvPr>
            <p:ph type="sldImg"/>
          </p:nvPr>
        </p:nvSpPr>
        <p:spPr>
          <a:ln/>
        </p:spPr>
      </p:sp>
      <p:sp>
        <p:nvSpPr>
          <p:cNvPr id="367619"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67620"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E37AF824-1372-4827-95C0-DA91688D48AB}" type="slidenum">
              <a:rPr lang="es-ES" altLang="en-US" smtClean="0">
                <a:solidFill>
                  <a:srgbClr val="000000"/>
                </a:solidFill>
                <a:latin typeface="Calibri" pitchFamily="34" charset="0"/>
              </a:rPr>
              <a:pPr/>
              <a:t>51</a:t>
            </a:fld>
            <a:endParaRPr lang="es-ES" altLang="en-US" smtClean="0">
              <a:solidFill>
                <a:srgbClr val="000000"/>
              </a:solidFill>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53E8279F-D9E1-4307-9901-5505BA463000}" type="slidenum">
              <a:rPr lang="en-GB" altLang="en-US" smtClean="0">
                <a:solidFill>
                  <a:srgbClr val="000000"/>
                </a:solidFill>
                <a:cs typeface="Arial" pitchFamily="34" charset="0"/>
              </a:rPr>
              <a:pPr/>
              <a:t>52</a:t>
            </a:fld>
            <a:endParaRPr lang="en-GB" altLang="en-US" smtClean="0">
              <a:solidFill>
                <a:srgbClr val="000000"/>
              </a:solidFill>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Tijdelijke aanduiding voor dia-afbeelding 1"/>
          <p:cNvSpPr>
            <a:spLocks noGrp="1" noRot="1" noChangeAspect="1" noTextEdit="1"/>
          </p:cNvSpPr>
          <p:nvPr>
            <p:ph type="sldImg"/>
          </p:nvPr>
        </p:nvSpPr>
        <p:spPr>
          <a:ln/>
        </p:spPr>
      </p:sp>
      <p:sp>
        <p:nvSpPr>
          <p:cNvPr id="328707"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28708"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8DC08BAB-CE13-4396-8075-D8A39BF5AA62}" type="slidenum">
              <a:rPr lang="es-ES" altLang="en-US" smtClean="0">
                <a:solidFill>
                  <a:srgbClr val="000000"/>
                </a:solidFill>
                <a:latin typeface="Calibri" pitchFamily="34" charset="0"/>
              </a:rPr>
              <a:pPr/>
              <a:t>6</a:t>
            </a:fld>
            <a:endParaRPr lang="es-ES" altLang="en-US" smtClean="0">
              <a:solidFill>
                <a:srgbClr val="000000"/>
              </a:solidFill>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Tijdelijke aanduiding voor dia-afbeelding 1"/>
          <p:cNvSpPr>
            <a:spLocks noGrp="1" noRot="1" noChangeAspect="1" noTextEdit="1"/>
          </p:cNvSpPr>
          <p:nvPr>
            <p:ph type="sldImg"/>
          </p:nvPr>
        </p:nvSpPr>
        <p:spPr>
          <a:ln/>
        </p:spPr>
      </p:sp>
      <p:sp>
        <p:nvSpPr>
          <p:cNvPr id="329731"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29732"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1B7BFBBE-5D32-4B26-9BA2-E73667D2178B}" type="slidenum">
              <a:rPr lang="es-ES" altLang="en-US" smtClean="0">
                <a:solidFill>
                  <a:srgbClr val="000000"/>
                </a:solidFill>
                <a:latin typeface="Calibri" pitchFamily="34" charset="0"/>
              </a:rPr>
              <a:pPr/>
              <a:t>7</a:t>
            </a:fld>
            <a:endParaRPr lang="es-ES" altLang="en-US" smtClean="0">
              <a:solidFill>
                <a:srgbClr val="000000"/>
              </a:solidFill>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Tijdelijke aanduiding voor dia-afbeelding 1"/>
          <p:cNvSpPr>
            <a:spLocks noGrp="1" noRot="1" noChangeAspect="1" noTextEdit="1"/>
          </p:cNvSpPr>
          <p:nvPr>
            <p:ph type="sldImg"/>
          </p:nvPr>
        </p:nvSpPr>
        <p:spPr>
          <a:ln/>
        </p:spPr>
      </p:sp>
      <p:sp>
        <p:nvSpPr>
          <p:cNvPr id="330755"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30756"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D8EF6E5A-3BA1-498E-AC2D-933EF0530F44}" type="slidenum">
              <a:rPr lang="es-ES" altLang="en-US" smtClean="0">
                <a:solidFill>
                  <a:srgbClr val="000000"/>
                </a:solidFill>
                <a:latin typeface="Calibri" pitchFamily="34" charset="0"/>
              </a:rPr>
              <a:pPr/>
              <a:t>8</a:t>
            </a:fld>
            <a:endParaRPr lang="es-ES" altLang="en-US" smtClean="0">
              <a:solidFill>
                <a:srgbClr val="000000"/>
              </a:solidFill>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ijdelijke aanduiding voor dia-afbeelding 1"/>
          <p:cNvSpPr>
            <a:spLocks noGrp="1" noRot="1" noChangeAspect="1" noTextEdit="1"/>
          </p:cNvSpPr>
          <p:nvPr>
            <p:ph type="sldImg"/>
          </p:nvPr>
        </p:nvSpPr>
        <p:spPr>
          <a:ln/>
        </p:spPr>
      </p:sp>
      <p:sp>
        <p:nvSpPr>
          <p:cNvPr id="331779"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31780"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50FC98D9-6B28-44DC-9272-40EB8069D760}" type="slidenum">
              <a:rPr lang="es-ES" altLang="en-US" smtClean="0">
                <a:solidFill>
                  <a:srgbClr val="000000"/>
                </a:solidFill>
                <a:latin typeface="Calibri" pitchFamily="34" charset="0"/>
              </a:rPr>
              <a:pPr/>
              <a:t>9</a:t>
            </a:fld>
            <a:endParaRPr lang="es-ES" altLang="en-US" smtClean="0">
              <a:solidFill>
                <a:srgbClr val="000000"/>
              </a:solidFill>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ijdelijke aanduiding voor dia-afbeelding 1"/>
          <p:cNvSpPr>
            <a:spLocks noGrp="1" noRot="1" noChangeAspect="1" noTextEdit="1"/>
          </p:cNvSpPr>
          <p:nvPr>
            <p:ph type="sldImg"/>
          </p:nvPr>
        </p:nvSpPr>
        <p:spPr>
          <a:ln/>
        </p:spPr>
      </p:sp>
      <p:sp>
        <p:nvSpPr>
          <p:cNvPr id="332803"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BE" altLang="en-US" smtClean="0">
              <a:ea typeface="ＭＳ Ｐゴシック" pitchFamily="34" charset="-128"/>
            </a:endParaRPr>
          </a:p>
        </p:txBody>
      </p:sp>
      <p:sp>
        <p:nvSpPr>
          <p:cNvPr id="332804"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4A27438C-9D2B-4F09-889B-EAD210FA4007}" type="slidenum">
              <a:rPr lang="es-ES" altLang="en-US" smtClean="0">
                <a:solidFill>
                  <a:srgbClr val="000000"/>
                </a:solidFill>
                <a:latin typeface="Calibri" pitchFamily="34" charset="0"/>
              </a:rPr>
              <a:pPr/>
              <a:t>10</a:t>
            </a:fld>
            <a:endParaRPr lang="es-ES" altLang="en-US" smtClean="0">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p:nvSpPr>
        <p:spPr bwMode="auto">
          <a:xfrm>
            <a:off x="0" y="981075"/>
            <a:ext cx="9180513" cy="5876925"/>
          </a:xfrm>
          <a:prstGeom prst="rect">
            <a:avLst/>
          </a:prstGeom>
          <a:solidFill>
            <a:srgbClr val="0F5494"/>
          </a:solidFill>
          <a:ln w="25400">
            <a:solidFill>
              <a:srgbClr val="0F5494"/>
            </a:solidFill>
            <a:miter lim="800000"/>
            <a:headEnd/>
            <a:tailEnd/>
          </a:ln>
          <a:effectLst>
            <a:outerShdw blurRad="63500" dist="23000" dir="5400000" rotWithShape="0">
              <a:srgbClr val="000000">
                <a:alpha val="34998"/>
              </a:srgbClr>
            </a:outerShdw>
          </a:effectLst>
        </p:spPr>
        <p:txBody>
          <a:bodyPr anchor="ctr"/>
          <a:lstStyle/>
          <a:p>
            <a:pPr algn="ctr" defTabSz="457200" eaLnBrk="1" hangingPunct="1">
              <a:defRPr/>
            </a:pPr>
            <a:endParaRPr lang="en-US" altLang="en-US">
              <a:solidFill>
                <a:srgbClr val="FFFFFF"/>
              </a:solidFill>
              <a:latin typeface="Verdana" pitchFamily="28" charset="0"/>
              <a:ea typeface="ＭＳ Ｐゴシック" pitchFamily="28" charset="-128"/>
            </a:endParaRPr>
          </a:p>
        </p:txBody>
      </p:sp>
      <p:pic>
        <p:nvPicPr>
          <p:cNvPr id="5"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1"/>
          <p:cNvSpPr>
            <a:spLocks noChangeArrowheads="1"/>
          </p:cNvSpPr>
          <p:nvPr userDrawn="1"/>
        </p:nvSpPr>
        <p:spPr bwMode="auto">
          <a:xfrm>
            <a:off x="4267200" y="6659563"/>
            <a:ext cx="611188" cy="215900"/>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eaLnBrk="1" hangingPunct="1">
              <a:defRPr/>
            </a:pPr>
            <a:endParaRPr lang="en-GB" altLang="en-US">
              <a:solidFill>
                <a:srgbClr val="FFFFFF"/>
              </a:solidFill>
              <a:latin typeface="Verdana" pitchFamily="28" charset="0"/>
              <a:ea typeface="ＭＳ Ｐゴシック" pitchFamily="28" charset="-128"/>
            </a:endParaRPr>
          </a:p>
        </p:txBody>
      </p:sp>
      <p:sp>
        <p:nvSpPr>
          <p:cNvPr id="3076" name="Rectangle 4"/>
          <p:cNvSpPr>
            <a:spLocks noGrp="1" noChangeArrowheads="1"/>
          </p:cNvSpPr>
          <p:nvPr>
            <p:ph type="ctrTitle"/>
          </p:nvPr>
        </p:nvSpPr>
        <p:spPr>
          <a:xfrm>
            <a:off x="3995738" y="2565420"/>
            <a:ext cx="5040312" cy="790575"/>
          </a:xfrm>
        </p:spPr>
        <p:txBody>
          <a:bodyPr/>
          <a:lstStyle>
            <a:lvl1pPr marL="3175">
              <a:defRPr sz="7600">
                <a:solidFill>
                  <a:srgbClr val="FFD624"/>
                </a:solidFill>
              </a:defRPr>
            </a:lvl1pPr>
          </a:lstStyle>
          <a:p>
            <a:pPr lvl="0"/>
            <a:r>
              <a:rPr lang="en-US" altLang="en-US" noProof="0" smtClean="0"/>
              <a:t>Click to edit Master title style</a:t>
            </a:r>
            <a:endParaRPr lang="en-GB" altLang="en-US" noProof="0" smtClean="0"/>
          </a:p>
        </p:txBody>
      </p:sp>
      <p:sp>
        <p:nvSpPr>
          <p:cNvPr id="3077" name="Rectangle 5"/>
          <p:cNvSpPr>
            <a:spLocks noGrp="1" noChangeArrowheads="1"/>
          </p:cNvSpPr>
          <p:nvPr>
            <p:ph type="subTitle" idx="1"/>
          </p:nvPr>
        </p:nvSpPr>
        <p:spPr>
          <a:xfrm>
            <a:off x="611188" y="3716358"/>
            <a:ext cx="8532812" cy="1728787"/>
          </a:xfrm>
        </p:spPr>
        <p:txBody>
          <a:bodyPr/>
          <a:lstStyle>
            <a:lvl1pPr marL="0" indent="0">
              <a:buFontTx/>
              <a:buNone/>
              <a:defRPr sz="3000" b="1" i="0">
                <a:solidFill>
                  <a:schemeClr val="bg1"/>
                </a:solidFill>
              </a:defRPr>
            </a:lvl1pPr>
          </a:lstStyle>
          <a:p>
            <a:pPr lvl="0"/>
            <a:r>
              <a:rPr lang="en-US" altLang="en-US" noProof="0" smtClean="0"/>
              <a:t>Click to edit Master subtitle style</a:t>
            </a:r>
            <a:endParaRPr lang="en-GB" altLang="en-US" noProof="0" smtClean="0"/>
          </a:p>
        </p:txBody>
      </p:sp>
      <p:sp>
        <p:nvSpPr>
          <p:cNvPr id="7" name="Rectangle 12"/>
          <p:cNvSpPr>
            <a:spLocks noGrp="1" noChangeArrowheads="1"/>
          </p:cNvSpPr>
          <p:nvPr>
            <p:ph type="dt" sz="half" idx="10"/>
          </p:nvPr>
        </p:nvSpPr>
        <p:spPr/>
        <p:txBody>
          <a:bodyPr/>
          <a:lstStyle>
            <a:lvl1pPr eaLnBrk="0" hangingPunct="0">
              <a:defRPr sz="1200" b="1">
                <a:solidFill>
                  <a:srgbClr val="FFFFFF"/>
                </a:solidFill>
                <a:latin typeface="Verdana" pitchFamily="28" charset="0"/>
              </a:defRPr>
            </a:lvl1pPr>
          </a:lstStyle>
          <a:p>
            <a:pPr>
              <a:defRPr/>
            </a:pPr>
            <a:endParaRPr lang="en-GB" altLang="en-US"/>
          </a:p>
        </p:txBody>
      </p:sp>
      <p:sp>
        <p:nvSpPr>
          <p:cNvPr id="8" name="Rectangle 13"/>
          <p:cNvSpPr>
            <a:spLocks noGrp="1" noChangeArrowheads="1"/>
          </p:cNvSpPr>
          <p:nvPr>
            <p:ph type="ftr" sz="quarter" idx="11"/>
          </p:nvPr>
        </p:nvSpPr>
        <p:spPr/>
        <p:txBody>
          <a:bodyPr/>
          <a:lstStyle>
            <a:lvl1pPr eaLnBrk="0" hangingPunct="0">
              <a:defRPr>
                <a:solidFill>
                  <a:srgbClr val="FFFFFF"/>
                </a:solidFill>
                <a:latin typeface="Verdana" pitchFamily="28" charset="0"/>
              </a:defRPr>
            </a:lvl1pPr>
          </a:lstStyle>
          <a:p>
            <a:pPr>
              <a:defRPr/>
            </a:pPr>
            <a:endParaRPr lang="en-GB" altLang="en-US"/>
          </a:p>
        </p:txBody>
      </p:sp>
      <p:sp>
        <p:nvSpPr>
          <p:cNvPr id="9" name="Rectangle 15"/>
          <p:cNvSpPr>
            <a:spLocks noGrp="1" noChangeArrowheads="1"/>
          </p:cNvSpPr>
          <p:nvPr>
            <p:ph type="sldNum" sz="quarter" idx="12"/>
          </p:nvPr>
        </p:nvSpPr>
        <p:spPr/>
        <p:txBody>
          <a:bodyPr/>
          <a:lstStyle>
            <a:lvl1pPr eaLnBrk="0" hangingPunct="0">
              <a:defRPr>
                <a:solidFill>
                  <a:srgbClr val="FFFFFF"/>
                </a:solidFill>
                <a:latin typeface="Verdana" pitchFamily="28" charset="0"/>
              </a:defRPr>
            </a:lvl1pPr>
          </a:lstStyle>
          <a:p>
            <a:pPr>
              <a:defRPr/>
            </a:pPr>
            <a:fld id="{AD8D31A6-81F7-4A29-9F98-D229588A354B}" type="slidenum">
              <a:rPr lang="en-GB" altLang="en-US"/>
              <a:pPr>
                <a:defRPr/>
              </a:pPr>
              <a:t>‹#›</a:t>
            </a:fld>
            <a:endParaRPr lang="en-GB" altLang="en-US"/>
          </a:p>
        </p:txBody>
      </p:sp>
    </p:spTree>
    <p:extLst>
      <p:ext uri="{BB962C8B-B14F-4D97-AF65-F5344CB8AC3E}">
        <p14:creationId xmlns:p14="http://schemas.microsoft.com/office/powerpoint/2010/main" val="2849078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lt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lt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31BBD5E2-6427-43DC-A4AB-BF14D0FBF6BB}" type="slidenum">
              <a:rPr lang="en-GB" altLang="en-US"/>
              <a:pPr>
                <a:defRPr/>
              </a:pPr>
              <a:t>‹#›</a:t>
            </a:fld>
            <a:endParaRPr lang="en-GB" altLang="en-US"/>
          </a:p>
        </p:txBody>
      </p:sp>
    </p:spTree>
    <p:extLst>
      <p:ext uri="{BB962C8B-B14F-4D97-AF65-F5344CB8AC3E}">
        <p14:creationId xmlns:p14="http://schemas.microsoft.com/office/powerpoint/2010/main" val="1261707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7" y="1339850"/>
            <a:ext cx="2071687" cy="468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lt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lt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55EA00A-BD1E-408F-8C34-84CFC53614E5}" type="slidenum">
              <a:rPr lang="en-GB" altLang="en-US"/>
              <a:pPr>
                <a:defRPr/>
              </a:pPr>
              <a:t>‹#›</a:t>
            </a:fld>
            <a:endParaRPr lang="en-GB" altLang="en-US"/>
          </a:p>
        </p:txBody>
      </p:sp>
    </p:spTree>
    <p:extLst>
      <p:ext uri="{BB962C8B-B14F-4D97-AF65-F5344CB8AC3E}">
        <p14:creationId xmlns:p14="http://schemas.microsoft.com/office/powerpoint/2010/main" val="1883224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4140200" y="6597650"/>
            <a:ext cx="863600" cy="260350"/>
          </a:xfrm>
          <a:prstGeom prst="rect">
            <a:avLst/>
          </a:prstGeom>
          <a:solidFill>
            <a:srgbClr val="F7C943"/>
          </a:solidFill>
          <a:ln w="9525">
            <a:solidFill>
              <a:srgbClr val="F7C943"/>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fr-FR" altLang="en-US">
              <a:solidFill>
                <a:srgbClr val="FFFFFF"/>
              </a:solidFill>
              <a:latin typeface="Verdana Bold" charset="0"/>
              <a:ea typeface="ＭＳ Ｐゴシック" pitchFamily="28" charset="-128"/>
            </a:endParaRPr>
          </a:p>
        </p:txBody>
      </p:sp>
      <p:sp>
        <p:nvSpPr>
          <p:cNvPr id="5" name="Date Placeholder 3"/>
          <p:cNvSpPr txBox="1">
            <a:spLocks/>
          </p:cNvSpPr>
          <p:nvPr userDrawn="1"/>
        </p:nvSpPr>
        <p:spPr>
          <a:xfrm>
            <a:off x="6659563" y="6381750"/>
            <a:ext cx="2133600" cy="365125"/>
          </a:xfrm>
          <a:prstGeom prst="rect">
            <a:avLst/>
          </a:prstGeom>
        </p:spPr>
        <p:txBody>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r" eaLnBrk="1" hangingPunct="1">
              <a:defRPr/>
            </a:pPr>
            <a:r>
              <a:rPr lang="en-US" altLang="en-US" sz="1800" smtClean="0">
                <a:solidFill>
                  <a:srgbClr val="FFFFFF"/>
                </a:solidFill>
                <a:latin typeface="Verdana Bold" charset="0"/>
              </a:rPr>
              <a:t>Date: in 12 pts</a:t>
            </a:r>
          </a:p>
        </p:txBody>
      </p:sp>
      <p:sp>
        <p:nvSpPr>
          <p:cNvPr id="6" name="Rectangle 10"/>
          <p:cNvSpPr/>
          <p:nvPr userDrawn="1"/>
        </p:nvSpPr>
        <p:spPr>
          <a:xfrm>
            <a:off x="0" y="0"/>
            <a:ext cx="9144000" cy="1341438"/>
          </a:xfrm>
          <a:prstGeom prst="rect">
            <a:avLst/>
          </a:prstGeom>
          <a:solidFill>
            <a:srgbClr val="0F54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cs typeface="Arial" charset="0"/>
            </a:endParaRPr>
          </a:p>
        </p:txBody>
      </p:sp>
      <p:pic>
        <p:nvPicPr>
          <p:cNvPr id="7" name="Picture 11" descr="logo_ce-eac-neg-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27450" y="339725"/>
            <a:ext cx="20542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7544" y="1925960"/>
            <a:ext cx="8229600" cy="1143000"/>
          </a:xfrm>
        </p:spPr>
        <p:txBody>
          <a:bodyPr>
            <a:normAutofit/>
          </a:bodyPr>
          <a:lstStyle>
            <a:lvl1pPr>
              <a:defRPr sz="3000" b="1" i="0" baseline="0">
                <a:solidFill>
                  <a:srgbClr val="0F5494"/>
                </a:solidFill>
                <a:latin typeface="Verdana" pitchFamily="34" charset="0"/>
              </a:defRPr>
            </a:lvl1pPr>
          </a:lstStyle>
          <a:p>
            <a:r>
              <a:rPr lang="en-US" dirty="0" smtClean="0"/>
              <a:t>Click to edit Master title style</a:t>
            </a:r>
            <a:endParaRPr lang="en-US" dirty="0"/>
          </a:p>
        </p:txBody>
      </p:sp>
      <p:sp>
        <p:nvSpPr>
          <p:cNvPr id="8" name="Text Placeholder 22"/>
          <p:cNvSpPr>
            <a:spLocks noGrp="1"/>
          </p:cNvSpPr>
          <p:nvPr>
            <p:ph type="body" sz="quarter" idx="15"/>
          </p:nvPr>
        </p:nvSpPr>
        <p:spPr>
          <a:xfrm>
            <a:off x="7451731" y="6381328"/>
            <a:ext cx="1692275" cy="260350"/>
          </a:xfrm>
        </p:spPr>
        <p:txBody>
          <a:bodyPr>
            <a:noAutofit/>
          </a:bodyPr>
          <a:lstStyle>
            <a:lvl1pPr>
              <a:buNone/>
              <a:defRPr sz="1200">
                <a:solidFill>
                  <a:srgbClr val="0F5494"/>
                </a:solidFill>
              </a:defRPr>
            </a:lvl1pPr>
          </a:lstStyle>
          <a:p>
            <a:pPr lvl="0"/>
            <a:r>
              <a:rPr lang="en-US" dirty="0" smtClean="0"/>
              <a:t>Click to edit Master text styles</a:t>
            </a:r>
          </a:p>
        </p:txBody>
      </p:sp>
      <p:sp>
        <p:nvSpPr>
          <p:cNvPr id="9" name="Date Placeholder 2"/>
          <p:cNvSpPr>
            <a:spLocks noGrp="1"/>
          </p:cNvSpPr>
          <p:nvPr>
            <p:ph type="dt" sz="half" idx="16"/>
          </p:nvPr>
        </p:nvSpPr>
        <p:spPr/>
        <p:txBody>
          <a:bodyPr/>
          <a:lstStyle>
            <a:lvl1pPr>
              <a:defRPr/>
            </a:lvl1pPr>
          </a:lstStyle>
          <a:p>
            <a:pPr>
              <a:defRPr/>
            </a:pPr>
            <a:fld id="{7B97F0EB-5ADD-42D1-9FBB-E66589F804F5}" type="datetime1">
              <a:rPr lang="en-US" altLang="en-US"/>
              <a:pPr>
                <a:defRPr/>
              </a:pPr>
              <a:t>1/12/2015</a:t>
            </a:fld>
            <a:endParaRPr lang="en-US" altLang="en-US"/>
          </a:p>
        </p:txBody>
      </p:sp>
      <p:sp>
        <p:nvSpPr>
          <p:cNvPr id="10" name="Footer Placeholder 4"/>
          <p:cNvSpPr>
            <a:spLocks noGrp="1"/>
          </p:cNvSpPr>
          <p:nvPr>
            <p:ph type="ftr" sz="quarter" idx="17"/>
          </p:nvPr>
        </p:nvSpPr>
        <p:spPr/>
        <p:txBody>
          <a:bodyPr/>
          <a:lstStyle>
            <a:lvl1pPr>
              <a:defRPr/>
            </a:lvl1pPr>
          </a:lstStyle>
          <a:p>
            <a:pPr>
              <a:defRPr/>
            </a:pPr>
            <a:r>
              <a:rPr lang="fr-BE" altLang="en-US"/>
              <a:t>Education </a:t>
            </a:r>
            <a:br>
              <a:rPr lang="fr-BE" altLang="en-US"/>
            </a:br>
            <a:r>
              <a:rPr lang="fr-BE" altLang="en-US"/>
              <a:t>and Culture</a:t>
            </a:r>
            <a:endParaRPr lang="en-GB" altLang="en-US"/>
          </a:p>
        </p:txBody>
      </p:sp>
    </p:spTree>
    <p:extLst>
      <p:ext uri="{BB962C8B-B14F-4D97-AF65-F5344CB8AC3E}">
        <p14:creationId xmlns:p14="http://schemas.microsoft.com/office/powerpoint/2010/main" val="2504692178"/>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4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8086D8BE-62C4-4F49-9A5A-D45BBC657055}" type="datetime1">
              <a:rPr lang="es-ES" altLang="en-US"/>
              <a:pPr>
                <a:defRPr/>
              </a:pPr>
              <a:t>12/01/2015</a:t>
            </a:fld>
            <a:endParaRPr lang="es-ES" altLang="en-US"/>
          </a:p>
        </p:txBody>
      </p:sp>
      <p:sp>
        <p:nvSpPr>
          <p:cNvPr id="5" name="4 Marcador de pie de página"/>
          <p:cNvSpPr>
            <a:spLocks noGrp="1"/>
          </p:cNvSpPr>
          <p:nvPr>
            <p:ph type="ftr" sz="quarter" idx="11"/>
          </p:nvPr>
        </p:nvSpPr>
        <p:spPr/>
        <p:txBody>
          <a:bodyPr/>
          <a:lstStyle>
            <a:lvl1pPr>
              <a:defRPr/>
            </a:lvl1pPr>
          </a:lstStyle>
          <a:p>
            <a:pPr>
              <a:defRPr/>
            </a:pPr>
            <a:endParaRPr lang="en-GB" altLang="en-US"/>
          </a:p>
        </p:txBody>
      </p:sp>
      <p:sp>
        <p:nvSpPr>
          <p:cNvPr id="6" name="5 Marcador de número de diapositiva"/>
          <p:cNvSpPr>
            <a:spLocks noGrp="1"/>
          </p:cNvSpPr>
          <p:nvPr>
            <p:ph type="sldNum" sz="quarter" idx="12"/>
          </p:nvPr>
        </p:nvSpPr>
        <p:spPr/>
        <p:txBody>
          <a:bodyPr/>
          <a:lstStyle>
            <a:lvl1pPr>
              <a:defRPr/>
            </a:lvl1pPr>
          </a:lstStyle>
          <a:p>
            <a:pPr>
              <a:defRPr/>
            </a:pPr>
            <a:fld id="{5E9528D2-8988-47E5-88D1-E6E57C7499E5}" type="slidenum">
              <a:rPr lang="es-ES" altLang="en-US"/>
              <a:pPr>
                <a:defRPr/>
              </a:pPr>
              <a:t>‹#›</a:t>
            </a:fld>
            <a:endParaRPr lang="es-ES" altLang="en-US"/>
          </a:p>
        </p:txBody>
      </p:sp>
    </p:spTree>
    <p:extLst>
      <p:ext uri="{BB962C8B-B14F-4D97-AF65-F5344CB8AC3E}">
        <p14:creationId xmlns:p14="http://schemas.microsoft.com/office/powerpoint/2010/main" val="505273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BA9F8531-3566-4827-9D1F-CDA3AA3540E3}" type="datetime1">
              <a:rPr lang="es-ES" altLang="en-US"/>
              <a:pPr>
                <a:defRPr/>
              </a:pPr>
              <a:t>12/01/2015</a:t>
            </a:fld>
            <a:endParaRPr lang="es-ES" altLang="en-US"/>
          </a:p>
        </p:txBody>
      </p:sp>
      <p:sp>
        <p:nvSpPr>
          <p:cNvPr id="5" name="4 Marcador de pie de página"/>
          <p:cNvSpPr>
            <a:spLocks noGrp="1"/>
          </p:cNvSpPr>
          <p:nvPr>
            <p:ph type="ftr" sz="quarter" idx="11"/>
          </p:nvPr>
        </p:nvSpPr>
        <p:spPr/>
        <p:txBody>
          <a:bodyPr/>
          <a:lstStyle>
            <a:lvl1pPr>
              <a:defRPr/>
            </a:lvl1pPr>
          </a:lstStyle>
          <a:p>
            <a:pPr>
              <a:defRPr/>
            </a:pPr>
            <a:endParaRPr lang="en-GB" altLang="en-US"/>
          </a:p>
        </p:txBody>
      </p:sp>
      <p:sp>
        <p:nvSpPr>
          <p:cNvPr id="6" name="5 Marcador de número de diapositiva"/>
          <p:cNvSpPr>
            <a:spLocks noGrp="1"/>
          </p:cNvSpPr>
          <p:nvPr>
            <p:ph type="sldNum" sz="quarter" idx="12"/>
          </p:nvPr>
        </p:nvSpPr>
        <p:spPr/>
        <p:txBody>
          <a:bodyPr/>
          <a:lstStyle>
            <a:lvl1pPr>
              <a:defRPr/>
            </a:lvl1pPr>
          </a:lstStyle>
          <a:p>
            <a:pPr>
              <a:defRPr/>
            </a:pPr>
            <a:fld id="{10E490F0-8170-450F-B1EA-8CD8DC860947}" type="slidenum">
              <a:rPr lang="es-ES" altLang="en-US"/>
              <a:pPr>
                <a:defRPr/>
              </a:pPr>
              <a:t>‹#›</a:t>
            </a:fld>
            <a:endParaRPr lang="es-ES" altLang="en-US"/>
          </a:p>
        </p:txBody>
      </p:sp>
    </p:spTree>
    <p:extLst>
      <p:ext uri="{BB962C8B-B14F-4D97-AF65-F5344CB8AC3E}">
        <p14:creationId xmlns:p14="http://schemas.microsoft.com/office/powerpoint/2010/main" val="3080312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2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D8130713-03E9-438B-A58C-A91572509DA7}" type="datetime1">
              <a:rPr lang="es-ES" altLang="en-US"/>
              <a:pPr>
                <a:defRPr/>
              </a:pPr>
              <a:t>12/01/2015</a:t>
            </a:fld>
            <a:endParaRPr lang="es-ES" altLang="en-US"/>
          </a:p>
        </p:txBody>
      </p:sp>
      <p:sp>
        <p:nvSpPr>
          <p:cNvPr id="5" name="4 Marcador de pie de página"/>
          <p:cNvSpPr>
            <a:spLocks noGrp="1"/>
          </p:cNvSpPr>
          <p:nvPr>
            <p:ph type="ftr" sz="quarter" idx="11"/>
          </p:nvPr>
        </p:nvSpPr>
        <p:spPr/>
        <p:txBody>
          <a:bodyPr/>
          <a:lstStyle>
            <a:lvl1pPr>
              <a:defRPr/>
            </a:lvl1pPr>
          </a:lstStyle>
          <a:p>
            <a:pPr>
              <a:defRPr/>
            </a:pPr>
            <a:endParaRPr lang="en-GB" altLang="en-US"/>
          </a:p>
        </p:txBody>
      </p:sp>
      <p:sp>
        <p:nvSpPr>
          <p:cNvPr id="6" name="5 Marcador de número de diapositiva"/>
          <p:cNvSpPr>
            <a:spLocks noGrp="1"/>
          </p:cNvSpPr>
          <p:nvPr>
            <p:ph type="sldNum" sz="quarter" idx="12"/>
          </p:nvPr>
        </p:nvSpPr>
        <p:spPr/>
        <p:txBody>
          <a:bodyPr/>
          <a:lstStyle>
            <a:lvl1pPr>
              <a:defRPr/>
            </a:lvl1pPr>
          </a:lstStyle>
          <a:p>
            <a:pPr>
              <a:defRPr/>
            </a:pPr>
            <a:fld id="{51919B26-8AFD-4898-A592-2A049EF286EB}" type="slidenum">
              <a:rPr lang="es-ES" altLang="en-US"/>
              <a:pPr>
                <a:defRPr/>
              </a:pPr>
              <a:t>‹#›</a:t>
            </a:fld>
            <a:endParaRPr lang="es-ES" altLang="en-US"/>
          </a:p>
        </p:txBody>
      </p:sp>
    </p:spTree>
    <p:extLst>
      <p:ext uri="{BB962C8B-B14F-4D97-AF65-F5344CB8AC3E}">
        <p14:creationId xmlns:p14="http://schemas.microsoft.com/office/powerpoint/2010/main" val="200740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31A81027-274D-4109-80F5-4BECC9DDDEDF}" type="datetime1">
              <a:rPr lang="es-ES" altLang="en-US"/>
              <a:pPr>
                <a:defRPr/>
              </a:pPr>
              <a:t>12/01/2015</a:t>
            </a:fld>
            <a:endParaRPr lang="es-ES" altLang="en-US"/>
          </a:p>
        </p:txBody>
      </p:sp>
      <p:sp>
        <p:nvSpPr>
          <p:cNvPr id="6" name="4 Marcador de pie de página"/>
          <p:cNvSpPr>
            <a:spLocks noGrp="1"/>
          </p:cNvSpPr>
          <p:nvPr>
            <p:ph type="ftr" sz="quarter" idx="11"/>
          </p:nvPr>
        </p:nvSpPr>
        <p:spPr/>
        <p:txBody>
          <a:bodyPr/>
          <a:lstStyle>
            <a:lvl1pPr>
              <a:defRPr/>
            </a:lvl1pPr>
          </a:lstStyle>
          <a:p>
            <a:pPr>
              <a:defRPr/>
            </a:pPr>
            <a:endParaRPr lang="en-GB" altLang="en-US"/>
          </a:p>
        </p:txBody>
      </p:sp>
      <p:sp>
        <p:nvSpPr>
          <p:cNvPr id="7" name="5 Marcador de número de diapositiva"/>
          <p:cNvSpPr>
            <a:spLocks noGrp="1"/>
          </p:cNvSpPr>
          <p:nvPr>
            <p:ph type="sldNum" sz="quarter" idx="12"/>
          </p:nvPr>
        </p:nvSpPr>
        <p:spPr/>
        <p:txBody>
          <a:bodyPr/>
          <a:lstStyle>
            <a:lvl1pPr>
              <a:defRPr/>
            </a:lvl1pPr>
          </a:lstStyle>
          <a:p>
            <a:pPr>
              <a:defRPr/>
            </a:pPr>
            <a:fld id="{5C2C3188-D03F-4B48-B58D-5E5D348D48DD}" type="slidenum">
              <a:rPr lang="es-ES" altLang="en-US"/>
              <a:pPr>
                <a:defRPr/>
              </a:pPr>
              <a:t>‹#›</a:t>
            </a:fld>
            <a:endParaRPr lang="es-ES" altLang="en-US"/>
          </a:p>
        </p:txBody>
      </p:sp>
    </p:spTree>
    <p:extLst>
      <p:ext uri="{BB962C8B-B14F-4D97-AF65-F5344CB8AC3E}">
        <p14:creationId xmlns:p14="http://schemas.microsoft.com/office/powerpoint/2010/main" val="3288160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3E443F2D-9C6C-4250-AF5F-966BA148C569}" type="datetime1">
              <a:rPr lang="es-ES" altLang="en-US"/>
              <a:pPr>
                <a:defRPr/>
              </a:pPr>
              <a:t>12/01/2015</a:t>
            </a:fld>
            <a:endParaRPr lang="es-ES" altLang="en-US"/>
          </a:p>
        </p:txBody>
      </p:sp>
      <p:sp>
        <p:nvSpPr>
          <p:cNvPr id="8" name="4 Marcador de pie de página"/>
          <p:cNvSpPr>
            <a:spLocks noGrp="1"/>
          </p:cNvSpPr>
          <p:nvPr>
            <p:ph type="ftr" sz="quarter" idx="11"/>
          </p:nvPr>
        </p:nvSpPr>
        <p:spPr/>
        <p:txBody>
          <a:bodyPr/>
          <a:lstStyle>
            <a:lvl1pPr>
              <a:defRPr/>
            </a:lvl1pPr>
          </a:lstStyle>
          <a:p>
            <a:pPr>
              <a:defRPr/>
            </a:pPr>
            <a:endParaRPr lang="en-GB" altLang="en-US"/>
          </a:p>
        </p:txBody>
      </p:sp>
      <p:sp>
        <p:nvSpPr>
          <p:cNvPr id="9" name="5 Marcador de número de diapositiva"/>
          <p:cNvSpPr>
            <a:spLocks noGrp="1"/>
          </p:cNvSpPr>
          <p:nvPr>
            <p:ph type="sldNum" sz="quarter" idx="12"/>
          </p:nvPr>
        </p:nvSpPr>
        <p:spPr/>
        <p:txBody>
          <a:bodyPr/>
          <a:lstStyle>
            <a:lvl1pPr>
              <a:defRPr/>
            </a:lvl1pPr>
          </a:lstStyle>
          <a:p>
            <a:pPr>
              <a:defRPr/>
            </a:pPr>
            <a:fld id="{D64C10C9-84B9-4136-B9D0-7B6DFE0551BE}" type="slidenum">
              <a:rPr lang="es-ES" altLang="en-US"/>
              <a:pPr>
                <a:defRPr/>
              </a:pPr>
              <a:t>‹#›</a:t>
            </a:fld>
            <a:endParaRPr lang="es-ES" altLang="en-US"/>
          </a:p>
        </p:txBody>
      </p:sp>
    </p:spTree>
    <p:extLst>
      <p:ext uri="{BB962C8B-B14F-4D97-AF65-F5344CB8AC3E}">
        <p14:creationId xmlns:p14="http://schemas.microsoft.com/office/powerpoint/2010/main" val="123467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D11F4546-8537-4843-91BF-DED5AF0F2D54}" type="datetime1">
              <a:rPr lang="es-ES" altLang="en-US"/>
              <a:pPr>
                <a:defRPr/>
              </a:pPr>
              <a:t>12/01/2015</a:t>
            </a:fld>
            <a:endParaRPr lang="es-ES" altLang="en-US"/>
          </a:p>
        </p:txBody>
      </p:sp>
      <p:sp>
        <p:nvSpPr>
          <p:cNvPr id="4" name="4 Marcador de pie de página"/>
          <p:cNvSpPr>
            <a:spLocks noGrp="1"/>
          </p:cNvSpPr>
          <p:nvPr>
            <p:ph type="ftr" sz="quarter" idx="11"/>
          </p:nvPr>
        </p:nvSpPr>
        <p:spPr/>
        <p:txBody>
          <a:bodyPr/>
          <a:lstStyle>
            <a:lvl1pPr>
              <a:defRPr/>
            </a:lvl1pPr>
          </a:lstStyle>
          <a:p>
            <a:pPr>
              <a:defRPr/>
            </a:pPr>
            <a:endParaRPr lang="en-GB" altLang="en-US"/>
          </a:p>
        </p:txBody>
      </p:sp>
      <p:sp>
        <p:nvSpPr>
          <p:cNvPr id="5" name="5 Marcador de número de diapositiva"/>
          <p:cNvSpPr>
            <a:spLocks noGrp="1"/>
          </p:cNvSpPr>
          <p:nvPr>
            <p:ph type="sldNum" sz="quarter" idx="12"/>
          </p:nvPr>
        </p:nvSpPr>
        <p:spPr/>
        <p:txBody>
          <a:bodyPr/>
          <a:lstStyle>
            <a:lvl1pPr>
              <a:defRPr/>
            </a:lvl1pPr>
          </a:lstStyle>
          <a:p>
            <a:pPr>
              <a:defRPr/>
            </a:pPr>
            <a:fld id="{01C00BFA-74C6-496D-93C1-CD9ACAB07C24}" type="slidenum">
              <a:rPr lang="es-ES" altLang="en-US"/>
              <a:pPr>
                <a:defRPr/>
              </a:pPr>
              <a:t>‹#›</a:t>
            </a:fld>
            <a:endParaRPr lang="es-ES" altLang="en-US"/>
          </a:p>
        </p:txBody>
      </p:sp>
    </p:spTree>
    <p:extLst>
      <p:ext uri="{BB962C8B-B14F-4D97-AF65-F5344CB8AC3E}">
        <p14:creationId xmlns:p14="http://schemas.microsoft.com/office/powerpoint/2010/main" val="3086891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AEF8E90E-DBC3-41ED-B991-268CAAADDFF9}" type="datetime1">
              <a:rPr lang="es-ES" altLang="en-US"/>
              <a:pPr>
                <a:defRPr/>
              </a:pPr>
              <a:t>12/01/2015</a:t>
            </a:fld>
            <a:endParaRPr lang="es-ES" altLang="en-US"/>
          </a:p>
        </p:txBody>
      </p:sp>
      <p:sp>
        <p:nvSpPr>
          <p:cNvPr id="3" name="4 Marcador de pie de página"/>
          <p:cNvSpPr>
            <a:spLocks noGrp="1"/>
          </p:cNvSpPr>
          <p:nvPr>
            <p:ph type="ftr" sz="quarter" idx="11"/>
          </p:nvPr>
        </p:nvSpPr>
        <p:spPr/>
        <p:txBody>
          <a:bodyPr/>
          <a:lstStyle>
            <a:lvl1pPr>
              <a:defRPr/>
            </a:lvl1pPr>
          </a:lstStyle>
          <a:p>
            <a:pPr>
              <a:defRPr/>
            </a:pPr>
            <a:endParaRPr lang="en-GB" altLang="en-US"/>
          </a:p>
        </p:txBody>
      </p:sp>
      <p:sp>
        <p:nvSpPr>
          <p:cNvPr id="4" name="5 Marcador de número de diapositiva"/>
          <p:cNvSpPr>
            <a:spLocks noGrp="1"/>
          </p:cNvSpPr>
          <p:nvPr>
            <p:ph type="sldNum" sz="quarter" idx="12"/>
          </p:nvPr>
        </p:nvSpPr>
        <p:spPr/>
        <p:txBody>
          <a:bodyPr/>
          <a:lstStyle>
            <a:lvl1pPr>
              <a:defRPr/>
            </a:lvl1pPr>
          </a:lstStyle>
          <a:p>
            <a:pPr>
              <a:defRPr/>
            </a:pPr>
            <a:fld id="{0C5C6210-1670-4668-B200-00CF968CE8FB}" type="slidenum">
              <a:rPr lang="es-ES" altLang="en-US"/>
              <a:pPr>
                <a:defRPr/>
              </a:pPr>
              <a:t>‹#›</a:t>
            </a:fld>
            <a:endParaRPr lang="es-ES" altLang="en-US"/>
          </a:p>
        </p:txBody>
      </p:sp>
    </p:spTree>
    <p:extLst>
      <p:ext uri="{BB962C8B-B14F-4D97-AF65-F5344CB8AC3E}">
        <p14:creationId xmlns:p14="http://schemas.microsoft.com/office/powerpoint/2010/main" val="1309678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lt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lt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36AF2FE1-864C-4314-ADFC-1ACA5528C585}" type="slidenum">
              <a:rPr lang="en-GB" altLang="en-US"/>
              <a:pPr>
                <a:defRPr/>
              </a:pPr>
              <a:t>‹#›</a:t>
            </a:fld>
            <a:endParaRPr lang="en-GB" altLang="en-US"/>
          </a:p>
        </p:txBody>
      </p:sp>
    </p:spTree>
    <p:extLst>
      <p:ext uri="{BB962C8B-B14F-4D97-AF65-F5344CB8AC3E}">
        <p14:creationId xmlns:p14="http://schemas.microsoft.com/office/powerpoint/2010/main" val="3283547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1"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0310489F-D09C-4088-8360-471663784062}" type="datetime1">
              <a:rPr lang="es-ES" altLang="en-US"/>
              <a:pPr>
                <a:defRPr/>
              </a:pPr>
              <a:t>12/01/2015</a:t>
            </a:fld>
            <a:endParaRPr lang="es-ES" altLang="en-US"/>
          </a:p>
        </p:txBody>
      </p:sp>
      <p:sp>
        <p:nvSpPr>
          <p:cNvPr id="6" name="4 Marcador de pie de página"/>
          <p:cNvSpPr>
            <a:spLocks noGrp="1"/>
          </p:cNvSpPr>
          <p:nvPr>
            <p:ph type="ftr" sz="quarter" idx="11"/>
          </p:nvPr>
        </p:nvSpPr>
        <p:spPr/>
        <p:txBody>
          <a:bodyPr/>
          <a:lstStyle>
            <a:lvl1pPr>
              <a:defRPr/>
            </a:lvl1pPr>
          </a:lstStyle>
          <a:p>
            <a:pPr>
              <a:defRPr/>
            </a:pPr>
            <a:endParaRPr lang="en-GB" altLang="en-US"/>
          </a:p>
        </p:txBody>
      </p:sp>
      <p:sp>
        <p:nvSpPr>
          <p:cNvPr id="7" name="5 Marcador de número de diapositiva"/>
          <p:cNvSpPr>
            <a:spLocks noGrp="1"/>
          </p:cNvSpPr>
          <p:nvPr>
            <p:ph type="sldNum" sz="quarter" idx="12"/>
          </p:nvPr>
        </p:nvSpPr>
        <p:spPr/>
        <p:txBody>
          <a:bodyPr/>
          <a:lstStyle>
            <a:lvl1pPr>
              <a:defRPr/>
            </a:lvl1pPr>
          </a:lstStyle>
          <a:p>
            <a:pPr>
              <a:defRPr/>
            </a:pPr>
            <a:fld id="{132C3BF3-C537-4448-8499-6741B268D51F}" type="slidenum">
              <a:rPr lang="es-ES" altLang="en-US"/>
              <a:pPr>
                <a:defRPr/>
              </a:pPr>
              <a:t>‹#›</a:t>
            </a:fld>
            <a:endParaRPr lang="es-ES" altLang="en-US"/>
          </a:p>
        </p:txBody>
      </p:sp>
    </p:spTree>
    <p:extLst>
      <p:ext uri="{BB962C8B-B14F-4D97-AF65-F5344CB8AC3E}">
        <p14:creationId xmlns:p14="http://schemas.microsoft.com/office/powerpoint/2010/main" val="604285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B86E4567-CF6E-475E-B20E-26EDDA78F53E}" type="datetime1">
              <a:rPr lang="es-ES" altLang="en-US"/>
              <a:pPr>
                <a:defRPr/>
              </a:pPr>
              <a:t>12/01/2015</a:t>
            </a:fld>
            <a:endParaRPr lang="es-ES" altLang="en-US"/>
          </a:p>
        </p:txBody>
      </p:sp>
      <p:sp>
        <p:nvSpPr>
          <p:cNvPr id="6" name="4 Marcador de pie de página"/>
          <p:cNvSpPr>
            <a:spLocks noGrp="1"/>
          </p:cNvSpPr>
          <p:nvPr>
            <p:ph type="ftr" sz="quarter" idx="11"/>
          </p:nvPr>
        </p:nvSpPr>
        <p:spPr/>
        <p:txBody>
          <a:bodyPr/>
          <a:lstStyle>
            <a:lvl1pPr>
              <a:defRPr/>
            </a:lvl1pPr>
          </a:lstStyle>
          <a:p>
            <a:pPr>
              <a:defRPr/>
            </a:pPr>
            <a:endParaRPr lang="en-GB" altLang="en-US"/>
          </a:p>
        </p:txBody>
      </p:sp>
      <p:sp>
        <p:nvSpPr>
          <p:cNvPr id="7" name="5 Marcador de número de diapositiva"/>
          <p:cNvSpPr>
            <a:spLocks noGrp="1"/>
          </p:cNvSpPr>
          <p:nvPr>
            <p:ph type="sldNum" sz="quarter" idx="12"/>
          </p:nvPr>
        </p:nvSpPr>
        <p:spPr/>
        <p:txBody>
          <a:bodyPr/>
          <a:lstStyle>
            <a:lvl1pPr>
              <a:defRPr/>
            </a:lvl1pPr>
          </a:lstStyle>
          <a:p>
            <a:pPr>
              <a:defRPr/>
            </a:pPr>
            <a:fld id="{662172F3-4E2E-4510-8B91-82387B928CE7}" type="slidenum">
              <a:rPr lang="es-ES" altLang="en-US"/>
              <a:pPr>
                <a:defRPr/>
              </a:pPr>
              <a:t>‹#›</a:t>
            </a:fld>
            <a:endParaRPr lang="es-ES" altLang="en-US"/>
          </a:p>
        </p:txBody>
      </p:sp>
    </p:spTree>
    <p:extLst>
      <p:ext uri="{BB962C8B-B14F-4D97-AF65-F5344CB8AC3E}">
        <p14:creationId xmlns:p14="http://schemas.microsoft.com/office/powerpoint/2010/main" val="661517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D52E4B28-8067-4D32-84D9-55AC3C41A65B}" type="datetime1">
              <a:rPr lang="es-ES" altLang="en-US"/>
              <a:pPr>
                <a:defRPr/>
              </a:pPr>
              <a:t>12/01/2015</a:t>
            </a:fld>
            <a:endParaRPr lang="es-ES" altLang="en-US"/>
          </a:p>
        </p:txBody>
      </p:sp>
      <p:sp>
        <p:nvSpPr>
          <p:cNvPr id="5" name="4 Marcador de pie de página"/>
          <p:cNvSpPr>
            <a:spLocks noGrp="1"/>
          </p:cNvSpPr>
          <p:nvPr>
            <p:ph type="ftr" sz="quarter" idx="11"/>
          </p:nvPr>
        </p:nvSpPr>
        <p:spPr/>
        <p:txBody>
          <a:bodyPr/>
          <a:lstStyle>
            <a:lvl1pPr>
              <a:defRPr/>
            </a:lvl1pPr>
          </a:lstStyle>
          <a:p>
            <a:pPr>
              <a:defRPr/>
            </a:pPr>
            <a:endParaRPr lang="en-GB" altLang="en-US"/>
          </a:p>
        </p:txBody>
      </p:sp>
      <p:sp>
        <p:nvSpPr>
          <p:cNvPr id="6" name="5 Marcador de número de diapositiva"/>
          <p:cNvSpPr>
            <a:spLocks noGrp="1"/>
          </p:cNvSpPr>
          <p:nvPr>
            <p:ph type="sldNum" sz="quarter" idx="12"/>
          </p:nvPr>
        </p:nvSpPr>
        <p:spPr/>
        <p:txBody>
          <a:bodyPr/>
          <a:lstStyle>
            <a:lvl1pPr>
              <a:defRPr/>
            </a:lvl1pPr>
          </a:lstStyle>
          <a:p>
            <a:pPr>
              <a:defRPr/>
            </a:pPr>
            <a:fld id="{FAD486CF-6EDA-4D2E-A9D3-0DDFD6D3F291}" type="slidenum">
              <a:rPr lang="es-ES" altLang="en-US"/>
              <a:pPr>
                <a:defRPr/>
              </a:pPr>
              <a:t>‹#›</a:t>
            </a:fld>
            <a:endParaRPr lang="es-ES" altLang="en-US"/>
          </a:p>
        </p:txBody>
      </p:sp>
    </p:spTree>
    <p:extLst>
      <p:ext uri="{BB962C8B-B14F-4D97-AF65-F5344CB8AC3E}">
        <p14:creationId xmlns:p14="http://schemas.microsoft.com/office/powerpoint/2010/main" val="14896213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5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5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F976AF14-B701-49A7-A3AE-F46DD70E7FBC}" type="datetime1">
              <a:rPr lang="es-ES" altLang="en-US"/>
              <a:pPr>
                <a:defRPr/>
              </a:pPr>
              <a:t>12/01/2015</a:t>
            </a:fld>
            <a:endParaRPr lang="es-ES" altLang="en-US"/>
          </a:p>
        </p:txBody>
      </p:sp>
      <p:sp>
        <p:nvSpPr>
          <p:cNvPr id="5" name="4 Marcador de pie de página"/>
          <p:cNvSpPr>
            <a:spLocks noGrp="1"/>
          </p:cNvSpPr>
          <p:nvPr>
            <p:ph type="ftr" sz="quarter" idx="11"/>
          </p:nvPr>
        </p:nvSpPr>
        <p:spPr/>
        <p:txBody>
          <a:bodyPr/>
          <a:lstStyle>
            <a:lvl1pPr>
              <a:defRPr/>
            </a:lvl1pPr>
          </a:lstStyle>
          <a:p>
            <a:pPr>
              <a:defRPr/>
            </a:pPr>
            <a:endParaRPr lang="en-GB" altLang="en-US"/>
          </a:p>
        </p:txBody>
      </p:sp>
      <p:sp>
        <p:nvSpPr>
          <p:cNvPr id="6" name="5 Marcador de número de diapositiva"/>
          <p:cNvSpPr>
            <a:spLocks noGrp="1"/>
          </p:cNvSpPr>
          <p:nvPr>
            <p:ph type="sldNum" sz="quarter" idx="12"/>
          </p:nvPr>
        </p:nvSpPr>
        <p:spPr/>
        <p:txBody>
          <a:bodyPr/>
          <a:lstStyle>
            <a:lvl1pPr>
              <a:defRPr/>
            </a:lvl1pPr>
          </a:lstStyle>
          <a:p>
            <a:pPr>
              <a:defRPr/>
            </a:pPr>
            <a:fld id="{323DAD9A-F76F-4ABB-A76A-AB5A1CCE481F}" type="slidenum">
              <a:rPr lang="es-ES" altLang="en-US"/>
              <a:pPr>
                <a:defRPr/>
              </a:pPr>
              <a:t>‹#›</a:t>
            </a:fld>
            <a:endParaRPr lang="es-ES" altLang="en-US"/>
          </a:p>
        </p:txBody>
      </p:sp>
    </p:spTree>
    <p:extLst>
      <p:ext uri="{BB962C8B-B14F-4D97-AF65-F5344CB8AC3E}">
        <p14:creationId xmlns:p14="http://schemas.microsoft.com/office/powerpoint/2010/main" val="2225208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4140200" y="6597650"/>
            <a:ext cx="863600" cy="260350"/>
          </a:xfrm>
          <a:prstGeom prst="rect">
            <a:avLst/>
          </a:prstGeom>
          <a:solidFill>
            <a:srgbClr val="F7C943"/>
          </a:solidFill>
          <a:ln w="9525">
            <a:solidFill>
              <a:srgbClr val="F7C943"/>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fr-FR" altLang="en-US">
              <a:solidFill>
                <a:srgbClr val="FFFFFF"/>
              </a:solidFill>
              <a:latin typeface="Verdana Bold" charset="0"/>
              <a:ea typeface="ＭＳ Ｐゴシック" pitchFamily="28" charset="-128"/>
            </a:endParaRPr>
          </a:p>
        </p:txBody>
      </p:sp>
      <p:sp>
        <p:nvSpPr>
          <p:cNvPr id="5" name="Date Placeholder 3"/>
          <p:cNvSpPr txBox="1">
            <a:spLocks/>
          </p:cNvSpPr>
          <p:nvPr userDrawn="1"/>
        </p:nvSpPr>
        <p:spPr>
          <a:xfrm>
            <a:off x="6659563" y="6381750"/>
            <a:ext cx="2133600" cy="365125"/>
          </a:xfrm>
          <a:prstGeom prst="rect">
            <a:avLst/>
          </a:prstGeom>
        </p:spPr>
        <p:txBody>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r" eaLnBrk="1" hangingPunct="1">
              <a:defRPr/>
            </a:pPr>
            <a:r>
              <a:rPr lang="en-US" altLang="en-US" sz="1800" smtClean="0">
                <a:solidFill>
                  <a:srgbClr val="FFFFFF"/>
                </a:solidFill>
                <a:latin typeface="Verdana Bold" charset="0"/>
              </a:rPr>
              <a:t>Date: in 12 pts</a:t>
            </a:r>
          </a:p>
        </p:txBody>
      </p:sp>
      <p:sp>
        <p:nvSpPr>
          <p:cNvPr id="6" name="Rectangle 10"/>
          <p:cNvSpPr/>
          <p:nvPr userDrawn="1"/>
        </p:nvSpPr>
        <p:spPr>
          <a:xfrm>
            <a:off x="0" y="0"/>
            <a:ext cx="9144000" cy="1341438"/>
          </a:xfrm>
          <a:prstGeom prst="rect">
            <a:avLst/>
          </a:prstGeom>
          <a:solidFill>
            <a:srgbClr val="0F54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cs typeface="Arial" charset="0"/>
            </a:endParaRPr>
          </a:p>
        </p:txBody>
      </p:sp>
      <p:pic>
        <p:nvPicPr>
          <p:cNvPr id="7" name="Picture 11" descr="logo_ce-eac-neg-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27450" y="339725"/>
            <a:ext cx="20542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7544" y="1925960"/>
            <a:ext cx="8229600" cy="1143000"/>
          </a:xfrm>
        </p:spPr>
        <p:txBody>
          <a:bodyPr>
            <a:normAutofit/>
          </a:bodyPr>
          <a:lstStyle>
            <a:lvl1pPr>
              <a:defRPr sz="3000" b="1" i="0" baseline="0">
                <a:solidFill>
                  <a:srgbClr val="0F5494"/>
                </a:solidFill>
                <a:latin typeface="Verdana" pitchFamily="34" charset="0"/>
              </a:defRPr>
            </a:lvl1pPr>
          </a:lstStyle>
          <a:p>
            <a:r>
              <a:rPr lang="en-US" dirty="0" smtClean="0"/>
              <a:t>Click to edit Master title style</a:t>
            </a:r>
            <a:endParaRPr lang="en-US" dirty="0"/>
          </a:p>
        </p:txBody>
      </p:sp>
      <p:sp>
        <p:nvSpPr>
          <p:cNvPr id="8" name="Text Placeholder 22"/>
          <p:cNvSpPr>
            <a:spLocks noGrp="1"/>
          </p:cNvSpPr>
          <p:nvPr>
            <p:ph type="body" sz="quarter" idx="15"/>
          </p:nvPr>
        </p:nvSpPr>
        <p:spPr>
          <a:xfrm>
            <a:off x="7451731" y="6381328"/>
            <a:ext cx="1692275" cy="260350"/>
          </a:xfrm>
        </p:spPr>
        <p:txBody>
          <a:bodyPr>
            <a:noAutofit/>
          </a:bodyPr>
          <a:lstStyle>
            <a:lvl1pPr>
              <a:buNone/>
              <a:defRPr sz="1200">
                <a:solidFill>
                  <a:srgbClr val="0F5494"/>
                </a:solidFill>
              </a:defRPr>
            </a:lvl1pPr>
          </a:lstStyle>
          <a:p>
            <a:pPr lvl="0"/>
            <a:r>
              <a:rPr lang="en-US" dirty="0" smtClean="0"/>
              <a:t>Click to edit Master text styles</a:t>
            </a:r>
          </a:p>
        </p:txBody>
      </p:sp>
      <p:sp>
        <p:nvSpPr>
          <p:cNvPr id="9" name="Date Placeholder 2"/>
          <p:cNvSpPr>
            <a:spLocks noGrp="1"/>
          </p:cNvSpPr>
          <p:nvPr>
            <p:ph type="dt" sz="half" idx="16"/>
          </p:nvPr>
        </p:nvSpPr>
        <p:spPr/>
        <p:txBody>
          <a:bodyPr/>
          <a:lstStyle>
            <a:lvl1pPr>
              <a:defRPr/>
            </a:lvl1pPr>
          </a:lstStyle>
          <a:p>
            <a:pPr>
              <a:defRPr/>
            </a:pPr>
            <a:fld id="{8910B72B-1EBD-40D2-935A-D4F9B26CE35F}" type="datetime1">
              <a:rPr lang="en-US" altLang="en-US"/>
              <a:pPr>
                <a:defRPr/>
              </a:pPr>
              <a:t>1/12/2015</a:t>
            </a:fld>
            <a:endParaRPr lang="en-US" altLang="en-US"/>
          </a:p>
        </p:txBody>
      </p:sp>
      <p:sp>
        <p:nvSpPr>
          <p:cNvPr id="10" name="Footer Placeholder 4"/>
          <p:cNvSpPr>
            <a:spLocks noGrp="1"/>
          </p:cNvSpPr>
          <p:nvPr>
            <p:ph type="ftr" sz="quarter" idx="17"/>
          </p:nvPr>
        </p:nvSpPr>
        <p:spPr/>
        <p:txBody>
          <a:bodyPr/>
          <a:lstStyle>
            <a:lvl1pPr>
              <a:defRPr/>
            </a:lvl1pPr>
          </a:lstStyle>
          <a:p>
            <a:pPr>
              <a:defRPr/>
            </a:pPr>
            <a:r>
              <a:rPr lang="fr-BE" altLang="en-US"/>
              <a:t>Education </a:t>
            </a:r>
            <a:br>
              <a:rPr lang="fr-BE" altLang="en-US"/>
            </a:br>
            <a:r>
              <a:rPr lang="fr-BE" altLang="en-US"/>
              <a:t>and Culture</a:t>
            </a:r>
            <a:endParaRPr lang="en-GB" altLang="en-US"/>
          </a:p>
        </p:txBody>
      </p:sp>
    </p:spTree>
    <p:extLst>
      <p:ext uri="{BB962C8B-B14F-4D97-AF65-F5344CB8AC3E}">
        <p14:creationId xmlns:p14="http://schemas.microsoft.com/office/powerpoint/2010/main" val="126320192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_alternative">
    <p:spTree>
      <p:nvGrpSpPr>
        <p:cNvPr id="1" name=""/>
        <p:cNvGrpSpPr/>
        <p:nvPr/>
      </p:nvGrpSpPr>
      <p:grpSpPr>
        <a:xfrm>
          <a:off x="0" y="0"/>
          <a:ext cx="0" cy="0"/>
          <a:chOff x="0" y="0"/>
          <a:chExt cx="0" cy="0"/>
        </a:xfrm>
      </p:grpSpPr>
      <p:sp>
        <p:nvSpPr>
          <p:cNvPr id="6" name="Rectangle 7"/>
          <p:cNvSpPr>
            <a:spLocks noChangeArrowheads="1"/>
          </p:cNvSpPr>
          <p:nvPr userDrawn="1"/>
        </p:nvSpPr>
        <p:spPr bwMode="auto">
          <a:xfrm>
            <a:off x="4140200" y="6597650"/>
            <a:ext cx="863600" cy="260350"/>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GB" altLang="en-US">
              <a:solidFill>
                <a:srgbClr val="FFFFFF"/>
              </a:solidFill>
              <a:latin typeface="Verdana Bold" charset="0"/>
              <a:ea typeface="ＭＳ Ｐゴシック" pitchFamily="28" charset="-128"/>
              <a:cs typeface="Arial" charset="0"/>
            </a:endParaRPr>
          </a:p>
        </p:txBody>
      </p:sp>
      <p:sp>
        <p:nvSpPr>
          <p:cNvPr id="7" name="Date Placeholder 3"/>
          <p:cNvSpPr txBox="1">
            <a:spLocks/>
          </p:cNvSpPr>
          <p:nvPr userDrawn="1"/>
        </p:nvSpPr>
        <p:spPr>
          <a:xfrm>
            <a:off x="6659563" y="6381750"/>
            <a:ext cx="2133600" cy="365125"/>
          </a:xfrm>
          <a:prstGeom prst="rect">
            <a:avLst/>
          </a:prstGeom>
        </p:spPr>
        <p:txBody>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r" eaLnBrk="1" hangingPunct="1">
              <a:defRPr/>
            </a:pPr>
            <a:r>
              <a:rPr lang="en-US" altLang="en-US" sz="1800" smtClean="0">
                <a:solidFill>
                  <a:srgbClr val="FFFFFF"/>
                </a:solidFill>
                <a:latin typeface="Verdana Bold" charset="0"/>
                <a:cs typeface="Arial" charset="0"/>
              </a:rPr>
              <a:t>Date: in 12 pts</a:t>
            </a:r>
          </a:p>
        </p:txBody>
      </p:sp>
      <p:sp>
        <p:nvSpPr>
          <p:cNvPr id="8" name="Rectangle 14"/>
          <p:cNvSpPr/>
          <p:nvPr userDrawn="1"/>
        </p:nvSpPr>
        <p:spPr>
          <a:xfrm>
            <a:off x="0" y="1341438"/>
            <a:ext cx="9144000" cy="5516562"/>
          </a:xfrm>
          <a:prstGeom prst="rect">
            <a:avLst/>
          </a:prstGeom>
          <a:solidFill>
            <a:srgbClr val="0F54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cs typeface="Arial" charset="0"/>
            </a:endParaRPr>
          </a:p>
        </p:txBody>
      </p:sp>
      <p:sp>
        <p:nvSpPr>
          <p:cNvPr id="9" name="Rectangle 11"/>
          <p:cNvSpPr>
            <a:spLocks noChangeArrowheads="1"/>
          </p:cNvSpPr>
          <p:nvPr userDrawn="1"/>
        </p:nvSpPr>
        <p:spPr bwMode="auto">
          <a:xfrm>
            <a:off x="4140200" y="6597650"/>
            <a:ext cx="863600" cy="260350"/>
          </a:xfrm>
          <a:prstGeom prst="rect">
            <a:avLst/>
          </a:prstGeom>
          <a:solidFill>
            <a:srgbClr val="F7C943"/>
          </a:solidFill>
          <a:ln w="9525">
            <a:solidFill>
              <a:srgbClr val="F7C943"/>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fr-FR" altLang="en-US">
              <a:solidFill>
                <a:srgbClr val="FFFFFF"/>
              </a:solidFill>
              <a:latin typeface="Verdana Bold" charset="0"/>
              <a:ea typeface="ＭＳ Ｐゴシック" pitchFamily="28" charset="-128"/>
              <a:cs typeface="Arial" charset="0"/>
            </a:endParaRPr>
          </a:p>
        </p:txBody>
      </p:sp>
      <p:pic>
        <p:nvPicPr>
          <p:cNvPr id="10" name="Picture 10" descr="logo_ce-eac_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13163" y="330200"/>
            <a:ext cx="2054225"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032454" y="2420908"/>
            <a:ext cx="4932040" cy="1470025"/>
          </a:xfrm>
        </p:spPr>
        <p:txBody>
          <a:bodyPr>
            <a:normAutofit/>
          </a:bodyPr>
          <a:lstStyle>
            <a:lvl1pPr algn="l">
              <a:defRPr sz="3000" baseline="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55576" y="4005064"/>
            <a:ext cx="8208912" cy="1224136"/>
          </a:xfrm>
        </p:spPr>
        <p:txBody>
          <a:bodyPr>
            <a:noAutofit/>
          </a:bodyPr>
          <a:lstStyle>
            <a:lvl1pPr marL="0" indent="0" algn="l">
              <a:buNone/>
              <a:defRPr sz="7600" baseline="0">
                <a:solidFill>
                  <a:srgbClr val="FFD62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3" name="Text Placeholder 22"/>
          <p:cNvSpPr>
            <a:spLocks noGrp="1"/>
          </p:cNvSpPr>
          <p:nvPr>
            <p:ph type="body" sz="quarter" idx="15"/>
          </p:nvPr>
        </p:nvSpPr>
        <p:spPr>
          <a:xfrm>
            <a:off x="7308307" y="6381328"/>
            <a:ext cx="1692275" cy="260350"/>
          </a:xfrm>
        </p:spPr>
        <p:txBody>
          <a:bodyPr>
            <a:noAutofit/>
          </a:bodyPr>
          <a:lstStyle>
            <a:lvl1pPr>
              <a:buNone/>
              <a:defRPr sz="1200">
                <a:solidFill>
                  <a:schemeClr val="bg1"/>
                </a:solidFill>
              </a:defRPr>
            </a:lvl1pPr>
          </a:lstStyle>
          <a:p>
            <a:pPr lvl="0"/>
            <a:r>
              <a:rPr lang="en-US" dirty="0" smtClean="0"/>
              <a:t>Click to edit Master text styles</a:t>
            </a:r>
          </a:p>
        </p:txBody>
      </p:sp>
      <p:sp>
        <p:nvSpPr>
          <p:cNvPr id="14" name="Text Placeholder 15"/>
          <p:cNvSpPr>
            <a:spLocks noGrp="1"/>
          </p:cNvSpPr>
          <p:nvPr>
            <p:ph type="body" sz="quarter" idx="12"/>
          </p:nvPr>
        </p:nvSpPr>
        <p:spPr>
          <a:xfrm>
            <a:off x="4032200" y="5301208"/>
            <a:ext cx="4932288" cy="864096"/>
          </a:xfrm>
        </p:spPr>
        <p:txBody>
          <a:bodyPr>
            <a:noAutofit/>
          </a:bodyPr>
          <a:lstStyle>
            <a:lvl1pPr marL="0">
              <a:buNone/>
              <a:defRPr sz="2400" b="0" i="1" baseline="0">
                <a:solidFill>
                  <a:schemeClr val="bg1"/>
                </a:solidFill>
                <a:latin typeface="Verdana" pitchFamily="34" charset="0"/>
              </a:defRPr>
            </a:lvl1pPr>
          </a:lstStyle>
          <a:p>
            <a:pPr lvl="0"/>
            <a:r>
              <a:rPr lang="en-US" dirty="0" smtClean="0"/>
              <a:t>Click to edit Master text styles</a:t>
            </a:r>
          </a:p>
        </p:txBody>
      </p:sp>
      <p:sp>
        <p:nvSpPr>
          <p:cNvPr id="11" name="Footer Placeholder 4"/>
          <p:cNvSpPr>
            <a:spLocks noGrp="1"/>
          </p:cNvSpPr>
          <p:nvPr>
            <p:ph type="ftr" sz="quarter" idx="16"/>
          </p:nvPr>
        </p:nvSpPr>
        <p:spPr/>
        <p:txBody>
          <a:bodyPr/>
          <a:lstStyle>
            <a:lvl1pPr>
              <a:defRPr/>
            </a:lvl1pPr>
          </a:lstStyle>
          <a:p>
            <a:pPr>
              <a:defRPr/>
            </a:pPr>
            <a:r>
              <a:rPr lang="fr-BE" altLang="en-US"/>
              <a:t>Education </a:t>
            </a:r>
            <a:br>
              <a:rPr lang="fr-BE" altLang="en-US"/>
            </a:br>
            <a:r>
              <a:rPr lang="fr-BE" altLang="en-US"/>
              <a:t>and Culture</a:t>
            </a:r>
            <a:endParaRPr lang="en-GB" altLang="en-US"/>
          </a:p>
        </p:txBody>
      </p:sp>
    </p:spTree>
    <p:extLst>
      <p:ext uri="{BB962C8B-B14F-4D97-AF65-F5344CB8AC3E}">
        <p14:creationId xmlns:p14="http://schemas.microsoft.com/office/powerpoint/2010/main" val="3832002551"/>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xt only slide">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4140200" y="6597650"/>
            <a:ext cx="863600" cy="260350"/>
          </a:xfrm>
          <a:prstGeom prst="rect">
            <a:avLst/>
          </a:prstGeom>
          <a:solidFill>
            <a:srgbClr val="F7C943"/>
          </a:solidFill>
          <a:ln w="9525">
            <a:solidFill>
              <a:srgbClr val="F7C943"/>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fr-FR" altLang="en-US">
              <a:solidFill>
                <a:srgbClr val="FFFFFF"/>
              </a:solidFill>
              <a:latin typeface="Verdana Bold" charset="0"/>
              <a:ea typeface="ＭＳ Ｐゴシック" pitchFamily="28" charset="-128"/>
              <a:cs typeface="Arial" charset="0"/>
            </a:endParaRPr>
          </a:p>
        </p:txBody>
      </p:sp>
      <p:sp>
        <p:nvSpPr>
          <p:cNvPr id="6" name="Date Placeholder 3"/>
          <p:cNvSpPr txBox="1">
            <a:spLocks/>
          </p:cNvSpPr>
          <p:nvPr userDrawn="1"/>
        </p:nvSpPr>
        <p:spPr>
          <a:xfrm>
            <a:off x="6659563" y="6381750"/>
            <a:ext cx="2133600" cy="365125"/>
          </a:xfrm>
          <a:prstGeom prst="rect">
            <a:avLst/>
          </a:prstGeom>
        </p:spPr>
        <p:txBody>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r" eaLnBrk="1" hangingPunct="1">
              <a:defRPr/>
            </a:pPr>
            <a:r>
              <a:rPr lang="en-US" altLang="en-US" sz="1800" smtClean="0">
                <a:solidFill>
                  <a:srgbClr val="FFFFFF"/>
                </a:solidFill>
                <a:latin typeface="Verdana Bold" charset="0"/>
                <a:cs typeface="Arial" charset="0"/>
              </a:rPr>
              <a:t>Date: in 12 pts</a:t>
            </a:r>
          </a:p>
        </p:txBody>
      </p:sp>
      <p:sp>
        <p:nvSpPr>
          <p:cNvPr id="7" name="Rectangle 9"/>
          <p:cNvSpPr/>
          <p:nvPr userDrawn="1"/>
        </p:nvSpPr>
        <p:spPr>
          <a:xfrm>
            <a:off x="0" y="0"/>
            <a:ext cx="9144000" cy="1341438"/>
          </a:xfrm>
          <a:prstGeom prst="rect">
            <a:avLst/>
          </a:prstGeom>
          <a:solidFill>
            <a:srgbClr val="0F54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cs typeface="Arial" charset="0"/>
            </a:endParaRPr>
          </a:p>
        </p:txBody>
      </p:sp>
      <p:pic>
        <p:nvPicPr>
          <p:cNvPr id="8" name="Picture 10" descr="logo_ce-eac-neg-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27450" y="339725"/>
            <a:ext cx="20542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7544" y="1772816"/>
            <a:ext cx="8229600" cy="936104"/>
          </a:xfrm>
        </p:spPr>
        <p:txBody>
          <a:bodyPr/>
          <a:lstStyle>
            <a:lvl1pPr>
              <a:defRPr sz="3000" b="1" i="0" baseline="0">
                <a:solidFill>
                  <a:srgbClr val="0F5494"/>
                </a:solidFill>
                <a:latin typeface="Verdan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708940"/>
            <a:ext cx="8229600" cy="3417243"/>
          </a:xfrm>
        </p:spPr>
        <p:txBody>
          <a:bodyPr/>
          <a:lstStyle>
            <a:lvl1pPr>
              <a:buNone/>
              <a:defRPr sz="3000" b="1" i="0" baseline="0">
                <a:solidFill>
                  <a:srgbClr val="0F5494"/>
                </a:solidFill>
                <a:latin typeface="Verdana" pitchFamily="34" charset="0"/>
              </a:defRPr>
            </a:lvl1pPr>
            <a:lvl2pPr>
              <a:buNone/>
              <a:defRPr sz="2400" b="0" i="1" baseline="0">
                <a:solidFill>
                  <a:srgbClr val="0F5494"/>
                </a:solidFill>
                <a:latin typeface="Verdana" pitchFamily="34" charset="0"/>
              </a:defRPr>
            </a:lvl2pPr>
            <a:lvl3pPr>
              <a:buClr>
                <a:srgbClr val="009FBA"/>
              </a:buClr>
              <a:buSzPct val="140000"/>
              <a:defRPr sz="2000" b="1" i="0" baseline="0">
                <a:solidFill>
                  <a:srgbClr val="0F5494"/>
                </a:solidFill>
                <a:latin typeface="Verdana" pitchFamily="34" charset="0"/>
              </a:defRPr>
            </a:lvl3pPr>
            <a:lvl4pPr>
              <a:defRPr sz="1400" baseline="0">
                <a:solidFill>
                  <a:srgbClr val="0F5494"/>
                </a:solidFill>
                <a:latin typeface="Verdana"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Text Placeholder 22"/>
          <p:cNvSpPr>
            <a:spLocks noGrp="1"/>
          </p:cNvSpPr>
          <p:nvPr>
            <p:ph type="body" sz="quarter" idx="15"/>
          </p:nvPr>
        </p:nvSpPr>
        <p:spPr>
          <a:xfrm>
            <a:off x="7451731" y="6381328"/>
            <a:ext cx="1692275" cy="260350"/>
          </a:xfrm>
        </p:spPr>
        <p:txBody>
          <a:bodyPr>
            <a:noAutofit/>
          </a:bodyPr>
          <a:lstStyle>
            <a:lvl1pPr>
              <a:buNone/>
              <a:defRPr sz="1200">
                <a:solidFill>
                  <a:srgbClr val="0F5494"/>
                </a:solidFill>
              </a:defRPr>
            </a:lvl1pPr>
          </a:lstStyle>
          <a:p>
            <a:pPr lvl="0"/>
            <a:r>
              <a:rPr lang="en-US" dirty="0" smtClean="0"/>
              <a:t>Click to edit Master text styles</a:t>
            </a:r>
          </a:p>
        </p:txBody>
      </p:sp>
      <p:sp>
        <p:nvSpPr>
          <p:cNvPr id="10" name="Date Placeholder 3"/>
          <p:cNvSpPr>
            <a:spLocks noGrp="1"/>
          </p:cNvSpPr>
          <p:nvPr>
            <p:ph type="dt" sz="half" idx="16"/>
          </p:nvPr>
        </p:nvSpPr>
        <p:spPr/>
        <p:txBody>
          <a:bodyPr/>
          <a:lstStyle>
            <a:lvl1pPr>
              <a:defRPr/>
            </a:lvl1pPr>
          </a:lstStyle>
          <a:p>
            <a:pPr>
              <a:defRPr/>
            </a:pPr>
            <a:fld id="{A2BC47BF-9388-4E16-BCB3-54D44F56E2B5}" type="datetime1">
              <a:rPr lang="en-US" altLang="en-US"/>
              <a:pPr>
                <a:defRPr/>
              </a:pPr>
              <a:t>1/12/2015</a:t>
            </a:fld>
            <a:endParaRPr lang="en-US" altLang="en-US"/>
          </a:p>
        </p:txBody>
      </p:sp>
      <p:sp>
        <p:nvSpPr>
          <p:cNvPr id="11" name="Footer Placeholder 4"/>
          <p:cNvSpPr>
            <a:spLocks noGrp="1"/>
          </p:cNvSpPr>
          <p:nvPr>
            <p:ph type="ftr" sz="quarter" idx="17"/>
          </p:nvPr>
        </p:nvSpPr>
        <p:spPr/>
        <p:txBody>
          <a:bodyPr/>
          <a:lstStyle>
            <a:lvl1pPr>
              <a:defRPr/>
            </a:lvl1pPr>
          </a:lstStyle>
          <a:p>
            <a:pPr>
              <a:defRPr/>
            </a:pPr>
            <a:r>
              <a:rPr lang="fr-BE" altLang="en-US"/>
              <a:t>Education </a:t>
            </a:r>
            <a:br>
              <a:rPr lang="fr-BE" altLang="en-US"/>
            </a:br>
            <a:r>
              <a:rPr lang="fr-BE" altLang="en-US"/>
              <a:t>and Culture</a:t>
            </a:r>
            <a:endParaRPr lang="en-GB" altLang="en-US"/>
          </a:p>
        </p:txBody>
      </p:sp>
    </p:spTree>
    <p:extLst>
      <p:ext uri="{BB962C8B-B14F-4D97-AF65-F5344CB8AC3E}">
        <p14:creationId xmlns:p14="http://schemas.microsoft.com/office/powerpoint/2010/main" val="2587229752"/>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hapter slide">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4140200" y="6597650"/>
            <a:ext cx="863600" cy="260350"/>
          </a:xfrm>
          <a:prstGeom prst="rect">
            <a:avLst/>
          </a:prstGeom>
          <a:solidFill>
            <a:srgbClr val="F7C943"/>
          </a:solidFill>
          <a:ln w="9525">
            <a:solidFill>
              <a:srgbClr val="F7C943"/>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fr-FR" altLang="en-US">
              <a:solidFill>
                <a:srgbClr val="FFFFFF"/>
              </a:solidFill>
              <a:latin typeface="Verdana Bold" charset="0"/>
              <a:ea typeface="ＭＳ Ｐゴシック" pitchFamily="28" charset="-128"/>
              <a:cs typeface="Arial" charset="0"/>
            </a:endParaRPr>
          </a:p>
        </p:txBody>
      </p:sp>
      <p:sp>
        <p:nvSpPr>
          <p:cNvPr id="6" name="Date Placeholder 3"/>
          <p:cNvSpPr txBox="1">
            <a:spLocks/>
          </p:cNvSpPr>
          <p:nvPr userDrawn="1"/>
        </p:nvSpPr>
        <p:spPr>
          <a:xfrm>
            <a:off x="6659563" y="6381750"/>
            <a:ext cx="2133600" cy="365125"/>
          </a:xfrm>
          <a:prstGeom prst="rect">
            <a:avLst/>
          </a:prstGeom>
        </p:spPr>
        <p:txBody>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r" eaLnBrk="1" hangingPunct="1">
              <a:defRPr/>
            </a:pPr>
            <a:r>
              <a:rPr lang="en-US" altLang="en-US" sz="1800" smtClean="0">
                <a:solidFill>
                  <a:srgbClr val="FFFFFF"/>
                </a:solidFill>
                <a:latin typeface="Verdana Bold" charset="0"/>
                <a:cs typeface="Arial" charset="0"/>
              </a:rPr>
              <a:t>Date: in 12 pts</a:t>
            </a:r>
          </a:p>
        </p:txBody>
      </p:sp>
      <p:sp>
        <p:nvSpPr>
          <p:cNvPr id="7" name="Rectangle 11"/>
          <p:cNvSpPr/>
          <p:nvPr userDrawn="1"/>
        </p:nvSpPr>
        <p:spPr>
          <a:xfrm>
            <a:off x="0" y="0"/>
            <a:ext cx="9144000" cy="1341438"/>
          </a:xfrm>
          <a:prstGeom prst="rect">
            <a:avLst/>
          </a:prstGeom>
          <a:solidFill>
            <a:srgbClr val="0F54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cs typeface="Arial" charset="0"/>
            </a:endParaRPr>
          </a:p>
        </p:txBody>
      </p:sp>
      <p:pic>
        <p:nvPicPr>
          <p:cNvPr id="8" name="Picture 10" descr="logo_ce-eac-neg-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27450" y="339725"/>
            <a:ext cx="20542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20"/>
            <a:ext cx="7772400" cy="1362075"/>
          </a:xfrm>
        </p:spPr>
        <p:txBody>
          <a:bodyPr anchor="t">
            <a:noAutofit/>
          </a:bodyPr>
          <a:lstStyle>
            <a:lvl1pPr algn="l">
              <a:defRPr sz="7600" b="1" cap="all" baseline="0">
                <a:solidFill>
                  <a:srgbClr val="FFD624"/>
                </a:solidFill>
                <a:latin typeface="Verdana"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3000" b="1" i="0" baseline="0">
                <a:solidFill>
                  <a:srgbClr val="0F5494"/>
                </a:solidFill>
                <a:latin typeface="Verdana"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9" name="Text Placeholder 22"/>
          <p:cNvSpPr>
            <a:spLocks noGrp="1"/>
          </p:cNvSpPr>
          <p:nvPr>
            <p:ph type="body" sz="quarter" idx="15"/>
          </p:nvPr>
        </p:nvSpPr>
        <p:spPr>
          <a:xfrm>
            <a:off x="7451731" y="6381328"/>
            <a:ext cx="1692275" cy="260350"/>
          </a:xfrm>
        </p:spPr>
        <p:txBody>
          <a:bodyPr>
            <a:noAutofit/>
          </a:bodyPr>
          <a:lstStyle>
            <a:lvl1pPr>
              <a:buNone/>
              <a:defRPr sz="1200">
                <a:solidFill>
                  <a:srgbClr val="0F5494"/>
                </a:solidFill>
              </a:defRPr>
            </a:lvl1pPr>
          </a:lstStyle>
          <a:p>
            <a:pPr lvl="0"/>
            <a:r>
              <a:rPr lang="en-US" dirty="0" smtClean="0"/>
              <a:t>Click to edit Master text styles</a:t>
            </a:r>
          </a:p>
        </p:txBody>
      </p:sp>
      <p:sp>
        <p:nvSpPr>
          <p:cNvPr id="10" name="Date Placeholder 3"/>
          <p:cNvSpPr>
            <a:spLocks noGrp="1"/>
          </p:cNvSpPr>
          <p:nvPr>
            <p:ph type="dt" sz="half" idx="16"/>
          </p:nvPr>
        </p:nvSpPr>
        <p:spPr/>
        <p:txBody>
          <a:bodyPr/>
          <a:lstStyle>
            <a:lvl1pPr>
              <a:defRPr/>
            </a:lvl1pPr>
          </a:lstStyle>
          <a:p>
            <a:pPr>
              <a:defRPr/>
            </a:pPr>
            <a:fld id="{884606E6-B1C3-485D-9B47-DB9C2E22E767}" type="datetime1">
              <a:rPr lang="en-US" altLang="en-US"/>
              <a:pPr>
                <a:defRPr/>
              </a:pPr>
              <a:t>1/12/2015</a:t>
            </a:fld>
            <a:endParaRPr lang="en-US" altLang="en-US"/>
          </a:p>
        </p:txBody>
      </p:sp>
      <p:sp>
        <p:nvSpPr>
          <p:cNvPr id="11" name="Footer Placeholder 4"/>
          <p:cNvSpPr>
            <a:spLocks noGrp="1"/>
          </p:cNvSpPr>
          <p:nvPr>
            <p:ph type="ftr" sz="quarter" idx="17"/>
          </p:nvPr>
        </p:nvSpPr>
        <p:spPr/>
        <p:txBody>
          <a:bodyPr/>
          <a:lstStyle>
            <a:lvl1pPr>
              <a:defRPr/>
            </a:lvl1pPr>
          </a:lstStyle>
          <a:p>
            <a:pPr>
              <a:defRPr/>
            </a:pPr>
            <a:r>
              <a:rPr lang="fr-BE" altLang="en-US"/>
              <a:t>Education </a:t>
            </a:r>
            <a:br>
              <a:rPr lang="fr-BE" altLang="en-US"/>
            </a:br>
            <a:r>
              <a:rPr lang="fr-BE" altLang="en-US"/>
              <a:t>and Culture</a:t>
            </a:r>
            <a:endParaRPr lang="en-GB" altLang="en-US"/>
          </a:p>
        </p:txBody>
      </p:sp>
    </p:spTree>
    <p:extLst>
      <p:ext uri="{BB962C8B-B14F-4D97-AF65-F5344CB8AC3E}">
        <p14:creationId xmlns:p14="http://schemas.microsoft.com/office/powerpoint/2010/main" val="1550054772"/>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6" name="Rectangle 7"/>
          <p:cNvSpPr>
            <a:spLocks noChangeArrowheads="1"/>
          </p:cNvSpPr>
          <p:nvPr userDrawn="1"/>
        </p:nvSpPr>
        <p:spPr bwMode="auto">
          <a:xfrm>
            <a:off x="4140200" y="6597650"/>
            <a:ext cx="863600" cy="260350"/>
          </a:xfrm>
          <a:prstGeom prst="rect">
            <a:avLst/>
          </a:prstGeom>
          <a:solidFill>
            <a:srgbClr val="F7C943"/>
          </a:solidFill>
          <a:ln w="9525">
            <a:solidFill>
              <a:srgbClr val="F7C943"/>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fr-FR" altLang="en-US">
              <a:solidFill>
                <a:srgbClr val="FFFFFF"/>
              </a:solidFill>
              <a:latin typeface="Verdana Bold" charset="0"/>
              <a:ea typeface="ＭＳ Ｐゴシック" pitchFamily="28" charset="-128"/>
              <a:cs typeface="Arial" charset="0"/>
            </a:endParaRPr>
          </a:p>
        </p:txBody>
      </p:sp>
      <p:sp>
        <p:nvSpPr>
          <p:cNvPr id="7" name="Date Placeholder 3"/>
          <p:cNvSpPr txBox="1">
            <a:spLocks/>
          </p:cNvSpPr>
          <p:nvPr userDrawn="1"/>
        </p:nvSpPr>
        <p:spPr>
          <a:xfrm>
            <a:off x="6659563" y="6381750"/>
            <a:ext cx="2133600" cy="365125"/>
          </a:xfrm>
          <a:prstGeom prst="rect">
            <a:avLst/>
          </a:prstGeom>
        </p:spPr>
        <p:txBody>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r" eaLnBrk="1" hangingPunct="1">
              <a:defRPr/>
            </a:pPr>
            <a:r>
              <a:rPr lang="en-US" altLang="en-US" sz="1800" smtClean="0">
                <a:solidFill>
                  <a:srgbClr val="FFFFFF"/>
                </a:solidFill>
                <a:latin typeface="Verdana Bold" charset="0"/>
                <a:cs typeface="Arial" charset="0"/>
              </a:rPr>
              <a:t>Date: in 12 pts</a:t>
            </a:r>
          </a:p>
        </p:txBody>
      </p:sp>
      <p:sp>
        <p:nvSpPr>
          <p:cNvPr id="8" name="Rectangle 13"/>
          <p:cNvSpPr/>
          <p:nvPr userDrawn="1"/>
        </p:nvSpPr>
        <p:spPr>
          <a:xfrm>
            <a:off x="0" y="0"/>
            <a:ext cx="9144000" cy="1341438"/>
          </a:xfrm>
          <a:prstGeom prst="rect">
            <a:avLst/>
          </a:prstGeom>
          <a:solidFill>
            <a:srgbClr val="0F54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cs typeface="Arial" charset="0"/>
            </a:endParaRPr>
          </a:p>
        </p:txBody>
      </p:sp>
      <p:pic>
        <p:nvPicPr>
          <p:cNvPr id="9" name="Picture 10" descr="logo_ce-eac-neg-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27450" y="347663"/>
            <a:ext cx="20542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7544" y="1772816"/>
            <a:ext cx="8229600" cy="576064"/>
          </a:xfrm>
        </p:spPr>
        <p:txBody>
          <a:bodyPr/>
          <a:lstStyle>
            <a:lvl1pPr>
              <a:defRPr sz="3000" b="1" i="0" baseline="0">
                <a:solidFill>
                  <a:srgbClr val="0F5494"/>
                </a:solidFill>
                <a:latin typeface="Verdana"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67544" y="2348900"/>
            <a:ext cx="3672408" cy="3777283"/>
          </a:xfrm>
        </p:spPr>
        <p:txBody>
          <a:bodyPr/>
          <a:lstStyle>
            <a:lvl1pPr marL="0" indent="-108000">
              <a:buNone/>
              <a:defRPr sz="3000" b="1" i="0" baseline="0">
                <a:solidFill>
                  <a:srgbClr val="0F5494"/>
                </a:solidFill>
                <a:latin typeface="Verdana" pitchFamily="34" charset="0"/>
              </a:defRPr>
            </a:lvl1pPr>
            <a:lvl2pPr marL="0" indent="-108000">
              <a:buNone/>
              <a:defRPr sz="2400" b="0" i="1" baseline="0">
                <a:solidFill>
                  <a:srgbClr val="0F5494"/>
                </a:solidFill>
                <a:latin typeface="Verdana" pitchFamily="34" charset="0"/>
              </a:defRPr>
            </a:lvl2pPr>
            <a:lvl3pPr marL="0" indent="-108000">
              <a:buClr>
                <a:srgbClr val="009FBA"/>
              </a:buClr>
              <a:buSzPct val="140000"/>
              <a:buFont typeface="Arial" pitchFamily="34" charset="0"/>
              <a:buChar char="•"/>
              <a:defRPr sz="2000" b="1" i="0" baseline="0">
                <a:solidFill>
                  <a:srgbClr val="0F5494"/>
                </a:solidFill>
                <a:latin typeface="Verdana" pitchFamily="34" charset="0"/>
              </a:defRPr>
            </a:lvl3pPr>
            <a:lvl4pPr marL="0" indent="-180000">
              <a:defRPr sz="1400" baseline="0">
                <a:solidFill>
                  <a:srgbClr val="0F5494"/>
                </a:solidFill>
                <a:latin typeface="Verdana" pitchFamily="34" charset="0"/>
              </a:defRPr>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5" name="Content Placeholder 2"/>
          <p:cNvSpPr>
            <a:spLocks noGrp="1"/>
          </p:cNvSpPr>
          <p:nvPr>
            <p:ph sz="half" idx="13"/>
          </p:nvPr>
        </p:nvSpPr>
        <p:spPr>
          <a:xfrm>
            <a:off x="5004048" y="2348900"/>
            <a:ext cx="3672408" cy="3777283"/>
          </a:xfrm>
        </p:spPr>
        <p:txBody>
          <a:bodyPr/>
          <a:lstStyle>
            <a:lvl1pPr marL="0" indent="-108000">
              <a:buNone/>
              <a:defRPr sz="3000" b="1" i="0" baseline="0">
                <a:solidFill>
                  <a:srgbClr val="0F5494"/>
                </a:solidFill>
                <a:latin typeface="Verdana" pitchFamily="34" charset="0"/>
              </a:defRPr>
            </a:lvl1pPr>
            <a:lvl2pPr marL="0" indent="-108000">
              <a:buNone/>
              <a:defRPr sz="2400" b="0" i="1" baseline="0">
                <a:solidFill>
                  <a:srgbClr val="0F5494"/>
                </a:solidFill>
                <a:latin typeface="Verdana" pitchFamily="34" charset="0"/>
              </a:defRPr>
            </a:lvl2pPr>
            <a:lvl3pPr marL="0" indent="-108000">
              <a:buClr>
                <a:srgbClr val="009FBA"/>
              </a:buClr>
              <a:buSzPct val="140000"/>
              <a:buFont typeface="Arial" pitchFamily="34" charset="0"/>
              <a:buChar char="•"/>
              <a:defRPr sz="2000" b="1" i="0" baseline="0">
                <a:solidFill>
                  <a:srgbClr val="0F5494"/>
                </a:solidFill>
                <a:latin typeface="Verdana" pitchFamily="34" charset="0"/>
              </a:defRPr>
            </a:lvl3pPr>
            <a:lvl4pPr marL="0" indent="-180000">
              <a:defRPr sz="1400" baseline="0">
                <a:solidFill>
                  <a:srgbClr val="0F5494"/>
                </a:solidFill>
                <a:latin typeface="Verdana" pitchFamily="34" charset="0"/>
              </a:defRPr>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22"/>
          <p:cNvSpPr>
            <a:spLocks noGrp="1"/>
          </p:cNvSpPr>
          <p:nvPr>
            <p:ph type="body" sz="quarter" idx="15"/>
          </p:nvPr>
        </p:nvSpPr>
        <p:spPr>
          <a:xfrm>
            <a:off x="7451731" y="6381328"/>
            <a:ext cx="1692275" cy="260350"/>
          </a:xfrm>
        </p:spPr>
        <p:txBody>
          <a:bodyPr>
            <a:noAutofit/>
          </a:bodyPr>
          <a:lstStyle>
            <a:lvl1pPr>
              <a:buNone/>
              <a:defRPr sz="1200">
                <a:solidFill>
                  <a:srgbClr val="0F5494"/>
                </a:solidFill>
              </a:defRPr>
            </a:lvl1pPr>
          </a:lstStyle>
          <a:p>
            <a:pPr lvl="0"/>
            <a:r>
              <a:rPr lang="en-US" dirty="0" smtClean="0"/>
              <a:t>Click to edit Master text styles</a:t>
            </a:r>
          </a:p>
        </p:txBody>
      </p:sp>
      <p:sp>
        <p:nvSpPr>
          <p:cNvPr id="11" name="Date Placeholder 4"/>
          <p:cNvSpPr>
            <a:spLocks noGrp="1"/>
          </p:cNvSpPr>
          <p:nvPr>
            <p:ph type="dt" sz="half" idx="16"/>
          </p:nvPr>
        </p:nvSpPr>
        <p:spPr/>
        <p:txBody>
          <a:bodyPr/>
          <a:lstStyle>
            <a:lvl1pPr>
              <a:defRPr/>
            </a:lvl1pPr>
          </a:lstStyle>
          <a:p>
            <a:pPr>
              <a:defRPr/>
            </a:pPr>
            <a:fld id="{779A1639-1217-44FD-B709-745056EA957F}" type="datetime1">
              <a:rPr lang="en-US" altLang="en-US"/>
              <a:pPr>
                <a:defRPr/>
              </a:pPr>
              <a:t>1/12/2015</a:t>
            </a:fld>
            <a:endParaRPr lang="en-US" altLang="en-US"/>
          </a:p>
        </p:txBody>
      </p:sp>
      <p:sp>
        <p:nvSpPr>
          <p:cNvPr id="12" name="Footer Placeholder 4"/>
          <p:cNvSpPr>
            <a:spLocks noGrp="1"/>
          </p:cNvSpPr>
          <p:nvPr>
            <p:ph type="ftr" sz="quarter" idx="17"/>
          </p:nvPr>
        </p:nvSpPr>
        <p:spPr/>
        <p:txBody>
          <a:bodyPr/>
          <a:lstStyle>
            <a:lvl1pPr>
              <a:defRPr/>
            </a:lvl1pPr>
          </a:lstStyle>
          <a:p>
            <a:pPr>
              <a:defRPr/>
            </a:pPr>
            <a:r>
              <a:rPr lang="fr-BE" altLang="en-US"/>
              <a:t>Education </a:t>
            </a:r>
            <a:br>
              <a:rPr lang="fr-BE" altLang="en-US"/>
            </a:br>
            <a:r>
              <a:rPr lang="fr-BE" altLang="en-US"/>
              <a:t>and Culture</a:t>
            </a:r>
            <a:endParaRPr lang="en-GB" altLang="en-US"/>
          </a:p>
        </p:txBody>
      </p:sp>
    </p:spTree>
    <p:extLst>
      <p:ext uri="{BB962C8B-B14F-4D97-AF65-F5344CB8AC3E}">
        <p14:creationId xmlns:p14="http://schemas.microsoft.com/office/powerpoint/2010/main" val="2154343691"/>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mparison Text">
    <p:spTree>
      <p:nvGrpSpPr>
        <p:cNvPr id="1" name=""/>
        <p:cNvGrpSpPr/>
        <p:nvPr/>
      </p:nvGrpSpPr>
      <p:grpSpPr>
        <a:xfrm>
          <a:off x="0" y="0"/>
          <a:ext cx="0" cy="0"/>
          <a:chOff x="0" y="0"/>
          <a:chExt cx="0" cy="0"/>
        </a:xfrm>
      </p:grpSpPr>
      <p:sp>
        <p:nvSpPr>
          <p:cNvPr id="7" name="Rectangle 7"/>
          <p:cNvSpPr>
            <a:spLocks noChangeArrowheads="1"/>
          </p:cNvSpPr>
          <p:nvPr userDrawn="1"/>
        </p:nvSpPr>
        <p:spPr bwMode="auto">
          <a:xfrm>
            <a:off x="4140200" y="6597650"/>
            <a:ext cx="863600" cy="260350"/>
          </a:xfrm>
          <a:prstGeom prst="rect">
            <a:avLst/>
          </a:prstGeom>
          <a:solidFill>
            <a:srgbClr val="F7C943"/>
          </a:solidFill>
          <a:ln w="9525">
            <a:solidFill>
              <a:srgbClr val="F7C943"/>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fr-FR" altLang="en-US">
              <a:solidFill>
                <a:srgbClr val="FFFFFF"/>
              </a:solidFill>
              <a:latin typeface="Verdana Bold" charset="0"/>
              <a:ea typeface="ＭＳ Ｐゴシック" pitchFamily="28" charset="-128"/>
              <a:cs typeface="Arial" charset="0"/>
            </a:endParaRPr>
          </a:p>
        </p:txBody>
      </p:sp>
      <p:sp>
        <p:nvSpPr>
          <p:cNvPr id="8" name="Date Placeholder 3"/>
          <p:cNvSpPr txBox="1">
            <a:spLocks/>
          </p:cNvSpPr>
          <p:nvPr userDrawn="1"/>
        </p:nvSpPr>
        <p:spPr>
          <a:xfrm>
            <a:off x="6659563" y="6381750"/>
            <a:ext cx="2133600" cy="365125"/>
          </a:xfrm>
          <a:prstGeom prst="rect">
            <a:avLst/>
          </a:prstGeom>
        </p:spPr>
        <p:txBody>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r" eaLnBrk="1" hangingPunct="1">
              <a:defRPr/>
            </a:pPr>
            <a:r>
              <a:rPr lang="en-US" altLang="en-US" sz="1800" smtClean="0">
                <a:solidFill>
                  <a:srgbClr val="FFFFFF"/>
                </a:solidFill>
                <a:latin typeface="Verdana Bold" charset="0"/>
                <a:cs typeface="Arial" charset="0"/>
              </a:rPr>
              <a:t>Date: in 12 pts</a:t>
            </a:r>
          </a:p>
        </p:txBody>
      </p:sp>
      <p:sp>
        <p:nvSpPr>
          <p:cNvPr id="9" name="Rectangle 14"/>
          <p:cNvSpPr/>
          <p:nvPr userDrawn="1"/>
        </p:nvSpPr>
        <p:spPr>
          <a:xfrm>
            <a:off x="0" y="0"/>
            <a:ext cx="9144000" cy="1341438"/>
          </a:xfrm>
          <a:prstGeom prst="rect">
            <a:avLst/>
          </a:prstGeom>
          <a:solidFill>
            <a:srgbClr val="0F54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cs typeface="Arial" charset="0"/>
            </a:endParaRPr>
          </a:p>
        </p:txBody>
      </p:sp>
      <p:pic>
        <p:nvPicPr>
          <p:cNvPr id="10" name="Picture 11" descr="logo_ce-eac-neg-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27450" y="339725"/>
            <a:ext cx="20542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1772816"/>
            <a:ext cx="3682752" cy="576064"/>
          </a:xfrm>
        </p:spPr>
        <p:txBody>
          <a:bodyPr anchor="b">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000" b="1" baseline="0">
                <a:solidFill>
                  <a:srgbClr val="0F5494"/>
                </a:solidFill>
                <a:latin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7" name="Content Placeholder 2"/>
          <p:cNvSpPr>
            <a:spLocks noGrp="1"/>
          </p:cNvSpPr>
          <p:nvPr>
            <p:ph sz="half" idx="12"/>
          </p:nvPr>
        </p:nvSpPr>
        <p:spPr>
          <a:xfrm>
            <a:off x="467544" y="2348900"/>
            <a:ext cx="3672408" cy="3777283"/>
          </a:xfrm>
        </p:spPr>
        <p:txBody>
          <a:bodyPr/>
          <a:lstStyle>
            <a:lvl1pPr marL="0" indent="-108000">
              <a:buNone/>
              <a:defRPr sz="3000" b="1" i="0" baseline="0">
                <a:solidFill>
                  <a:srgbClr val="0F5494"/>
                </a:solidFill>
                <a:latin typeface="Verdana" pitchFamily="34" charset="0"/>
              </a:defRPr>
            </a:lvl1pPr>
            <a:lvl2pPr marL="0" indent="-108000">
              <a:buNone/>
              <a:defRPr sz="2400" b="0" i="1" baseline="0">
                <a:solidFill>
                  <a:srgbClr val="0F5494"/>
                </a:solidFill>
                <a:latin typeface="Verdana" pitchFamily="34" charset="0"/>
              </a:defRPr>
            </a:lvl2pPr>
            <a:lvl3pPr marL="0" indent="-108000">
              <a:buClr>
                <a:srgbClr val="009FBA"/>
              </a:buClr>
              <a:buSzPct val="140000"/>
              <a:buFont typeface="Arial" pitchFamily="34" charset="0"/>
              <a:buChar char="•"/>
              <a:defRPr sz="2000" b="1" i="0" baseline="0">
                <a:solidFill>
                  <a:srgbClr val="0F5494"/>
                </a:solidFill>
                <a:latin typeface="Verdana" pitchFamily="34" charset="0"/>
              </a:defRPr>
            </a:lvl3pPr>
            <a:lvl4pPr marL="0" indent="-180000">
              <a:defRPr sz="1400" baseline="0">
                <a:solidFill>
                  <a:srgbClr val="0F5494"/>
                </a:solidFill>
                <a:latin typeface="Verdana" pitchFamily="34" charset="0"/>
              </a:defRPr>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Content Placeholder 2"/>
          <p:cNvSpPr>
            <a:spLocks noGrp="1"/>
          </p:cNvSpPr>
          <p:nvPr>
            <p:ph sz="half" idx="13"/>
          </p:nvPr>
        </p:nvSpPr>
        <p:spPr>
          <a:xfrm>
            <a:off x="5004050" y="2348900"/>
            <a:ext cx="3678560" cy="3777283"/>
          </a:xfrm>
        </p:spPr>
        <p:txBody>
          <a:bodyPr/>
          <a:lstStyle>
            <a:lvl1pPr marL="0" indent="-108000">
              <a:buNone/>
              <a:defRPr sz="3000" b="1" i="0" baseline="0">
                <a:solidFill>
                  <a:srgbClr val="0F5494"/>
                </a:solidFill>
                <a:latin typeface="Verdana" pitchFamily="34" charset="0"/>
              </a:defRPr>
            </a:lvl1pPr>
            <a:lvl2pPr marL="0" indent="-108000">
              <a:buNone/>
              <a:defRPr sz="2400" b="0" i="1" baseline="0">
                <a:solidFill>
                  <a:srgbClr val="0F5494"/>
                </a:solidFill>
                <a:latin typeface="Verdana" pitchFamily="34" charset="0"/>
              </a:defRPr>
            </a:lvl2pPr>
            <a:lvl3pPr marL="0" indent="-108000">
              <a:buClr>
                <a:srgbClr val="009FBA"/>
              </a:buClr>
              <a:buSzPct val="140000"/>
              <a:buFont typeface="Arial" pitchFamily="34" charset="0"/>
              <a:buChar char="•"/>
              <a:defRPr sz="2000" b="1" i="0" baseline="0">
                <a:solidFill>
                  <a:srgbClr val="0F5494"/>
                </a:solidFill>
                <a:latin typeface="Verdana" pitchFamily="34" charset="0"/>
              </a:defRPr>
            </a:lvl3pPr>
            <a:lvl4pPr marL="0" indent="-180000">
              <a:defRPr sz="1400" baseline="0">
                <a:solidFill>
                  <a:srgbClr val="0F5494"/>
                </a:solidFill>
                <a:latin typeface="Verdana" pitchFamily="34" charset="0"/>
              </a:defRPr>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20" name="Text Placeholder 2"/>
          <p:cNvSpPr>
            <a:spLocks noGrp="1"/>
          </p:cNvSpPr>
          <p:nvPr>
            <p:ph type="body" idx="14"/>
          </p:nvPr>
        </p:nvSpPr>
        <p:spPr>
          <a:xfrm>
            <a:off x="5004048" y="1772816"/>
            <a:ext cx="3680148" cy="567754"/>
          </a:xfrm>
        </p:spPr>
        <p:txBody>
          <a:bodyPr anchor="b">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000" b="1" baseline="0">
                <a:solidFill>
                  <a:srgbClr val="0F5494"/>
                </a:solidFill>
                <a:latin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Text Placeholder 22"/>
          <p:cNvSpPr>
            <a:spLocks noGrp="1"/>
          </p:cNvSpPr>
          <p:nvPr>
            <p:ph type="body" sz="quarter" idx="15"/>
          </p:nvPr>
        </p:nvSpPr>
        <p:spPr>
          <a:xfrm>
            <a:off x="7451731" y="6381328"/>
            <a:ext cx="1692275" cy="260350"/>
          </a:xfrm>
        </p:spPr>
        <p:txBody>
          <a:bodyPr>
            <a:noAutofit/>
          </a:bodyPr>
          <a:lstStyle>
            <a:lvl1pPr>
              <a:buNone/>
              <a:defRPr sz="1200">
                <a:solidFill>
                  <a:srgbClr val="0F5494"/>
                </a:solidFill>
              </a:defRPr>
            </a:lvl1pPr>
          </a:lstStyle>
          <a:p>
            <a:pPr lvl="0"/>
            <a:r>
              <a:rPr lang="en-US" dirty="0" smtClean="0"/>
              <a:t>Click to edit Master text styles</a:t>
            </a:r>
          </a:p>
        </p:txBody>
      </p:sp>
      <p:sp>
        <p:nvSpPr>
          <p:cNvPr id="12" name="Date Placeholder 6"/>
          <p:cNvSpPr>
            <a:spLocks noGrp="1"/>
          </p:cNvSpPr>
          <p:nvPr>
            <p:ph type="dt" sz="half" idx="16"/>
          </p:nvPr>
        </p:nvSpPr>
        <p:spPr/>
        <p:txBody>
          <a:bodyPr/>
          <a:lstStyle>
            <a:lvl1pPr>
              <a:defRPr/>
            </a:lvl1pPr>
          </a:lstStyle>
          <a:p>
            <a:pPr>
              <a:defRPr/>
            </a:pPr>
            <a:fld id="{F511F69D-95CE-45F6-9F20-73A76CEB57B2}" type="datetime1">
              <a:rPr lang="en-US" altLang="en-US"/>
              <a:pPr>
                <a:defRPr/>
              </a:pPr>
              <a:t>1/12/2015</a:t>
            </a:fld>
            <a:endParaRPr lang="en-US" altLang="en-US"/>
          </a:p>
        </p:txBody>
      </p:sp>
      <p:sp>
        <p:nvSpPr>
          <p:cNvPr id="13" name="Footer Placeholder 4"/>
          <p:cNvSpPr>
            <a:spLocks noGrp="1"/>
          </p:cNvSpPr>
          <p:nvPr>
            <p:ph type="ftr" sz="quarter" idx="17"/>
          </p:nvPr>
        </p:nvSpPr>
        <p:spPr/>
        <p:txBody>
          <a:bodyPr/>
          <a:lstStyle>
            <a:lvl1pPr>
              <a:defRPr/>
            </a:lvl1pPr>
          </a:lstStyle>
          <a:p>
            <a:pPr>
              <a:defRPr/>
            </a:pPr>
            <a:r>
              <a:rPr lang="fr-BE" altLang="en-US"/>
              <a:t>Education </a:t>
            </a:r>
            <a:br>
              <a:rPr lang="fr-BE" altLang="en-US"/>
            </a:br>
            <a:r>
              <a:rPr lang="fr-BE" altLang="en-US"/>
              <a:t>and Culture</a:t>
            </a:r>
            <a:endParaRPr lang="en-GB" altLang="en-US"/>
          </a:p>
        </p:txBody>
      </p:sp>
    </p:spTree>
    <p:extLst>
      <p:ext uri="{BB962C8B-B14F-4D97-AF65-F5344CB8AC3E}">
        <p14:creationId xmlns:p14="http://schemas.microsoft.com/office/powerpoint/2010/main" val="395468327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lt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lt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4CB9E17D-C47C-47E0-838F-3505A5F8D8D9}" type="slidenum">
              <a:rPr lang="en-GB" altLang="en-US"/>
              <a:pPr>
                <a:defRPr/>
              </a:pPr>
              <a:t>‹#›</a:t>
            </a:fld>
            <a:endParaRPr lang="en-GB" altLang="en-US"/>
          </a:p>
        </p:txBody>
      </p:sp>
    </p:spTree>
    <p:extLst>
      <p:ext uri="{BB962C8B-B14F-4D97-AF65-F5344CB8AC3E}">
        <p14:creationId xmlns:p14="http://schemas.microsoft.com/office/powerpoint/2010/main" val="34493299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4140200" y="6597650"/>
            <a:ext cx="863600" cy="260350"/>
          </a:xfrm>
          <a:prstGeom prst="rect">
            <a:avLst/>
          </a:prstGeom>
          <a:solidFill>
            <a:srgbClr val="F7C943"/>
          </a:solidFill>
          <a:ln w="9525">
            <a:solidFill>
              <a:srgbClr val="F7C943"/>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fr-FR" altLang="en-US">
              <a:solidFill>
                <a:srgbClr val="FFFFFF"/>
              </a:solidFill>
              <a:latin typeface="Verdana Bold" charset="0"/>
              <a:ea typeface="ＭＳ Ｐゴシック" pitchFamily="28" charset="-128"/>
              <a:cs typeface="Arial" charset="0"/>
            </a:endParaRPr>
          </a:p>
        </p:txBody>
      </p:sp>
      <p:sp>
        <p:nvSpPr>
          <p:cNvPr id="5" name="Date Placeholder 3"/>
          <p:cNvSpPr txBox="1">
            <a:spLocks/>
          </p:cNvSpPr>
          <p:nvPr userDrawn="1"/>
        </p:nvSpPr>
        <p:spPr>
          <a:xfrm>
            <a:off x="6659563" y="6381750"/>
            <a:ext cx="2133600" cy="365125"/>
          </a:xfrm>
          <a:prstGeom prst="rect">
            <a:avLst/>
          </a:prstGeom>
        </p:spPr>
        <p:txBody>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r" eaLnBrk="1" hangingPunct="1">
              <a:defRPr/>
            </a:pPr>
            <a:r>
              <a:rPr lang="en-US" altLang="en-US" sz="1800" smtClean="0">
                <a:solidFill>
                  <a:srgbClr val="FFFFFF"/>
                </a:solidFill>
                <a:latin typeface="Verdana Bold" charset="0"/>
                <a:cs typeface="Arial" charset="0"/>
              </a:rPr>
              <a:t>Date: in 12 pts</a:t>
            </a:r>
          </a:p>
        </p:txBody>
      </p:sp>
      <p:sp>
        <p:nvSpPr>
          <p:cNvPr id="6" name="Rectangle 10"/>
          <p:cNvSpPr/>
          <p:nvPr userDrawn="1"/>
        </p:nvSpPr>
        <p:spPr>
          <a:xfrm>
            <a:off x="0" y="0"/>
            <a:ext cx="9144000" cy="1341438"/>
          </a:xfrm>
          <a:prstGeom prst="rect">
            <a:avLst/>
          </a:prstGeom>
          <a:solidFill>
            <a:srgbClr val="0F54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cs typeface="Arial" charset="0"/>
            </a:endParaRPr>
          </a:p>
        </p:txBody>
      </p:sp>
      <p:pic>
        <p:nvPicPr>
          <p:cNvPr id="7" name="Picture 11" descr="logo_ce-eac-neg-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27450" y="339725"/>
            <a:ext cx="20542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7544" y="1925960"/>
            <a:ext cx="8229600" cy="1143000"/>
          </a:xfrm>
        </p:spPr>
        <p:txBody>
          <a:bodyPr>
            <a:normAutofit/>
          </a:bodyPr>
          <a:lstStyle>
            <a:lvl1pPr>
              <a:defRPr sz="3000" b="1" i="0" baseline="0">
                <a:solidFill>
                  <a:srgbClr val="0F5494"/>
                </a:solidFill>
                <a:latin typeface="Verdana" pitchFamily="34" charset="0"/>
              </a:defRPr>
            </a:lvl1pPr>
          </a:lstStyle>
          <a:p>
            <a:r>
              <a:rPr lang="en-US" dirty="0" smtClean="0"/>
              <a:t>Click to edit Master title style</a:t>
            </a:r>
            <a:endParaRPr lang="en-US" dirty="0"/>
          </a:p>
        </p:txBody>
      </p:sp>
      <p:sp>
        <p:nvSpPr>
          <p:cNvPr id="8" name="Text Placeholder 22"/>
          <p:cNvSpPr>
            <a:spLocks noGrp="1"/>
          </p:cNvSpPr>
          <p:nvPr>
            <p:ph type="body" sz="quarter" idx="15"/>
          </p:nvPr>
        </p:nvSpPr>
        <p:spPr>
          <a:xfrm>
            <a:off x="7451731" y="6381328"/>
            <a:ext cx="1692275" cy="260350"/>
          </a:xfrm>
        </p:spPr>
        <p:txBody>
          <a:bodyPr>
            <a:noAutofit/>
          </a:bodyPr>
          <a:lstStyle>
            <a:lvl1pPr>
              <a:buNone/>
              <a:defRPr sz="1200">
                <a:solidFill>
                  <a:srgbClr val="0F5494"/>
                </a:solidFill>
              </a:defRPr>
            </a:lvl1pPr>
          </a:lstStyle>
          <a:p>
            <a:pPr lvl="0"/>
            <a:r>
              <a:rPr lang="en-US" dirty="0" smtClean="0"/>
              <a:t>Click to edit Master text styles</a:t>
            </a:r>
          </a:p>
        </p:txBody>
      </p:sp>
      <p:sp>
        <p:nvSpPr>
          <p:cNvPr id="9" name="Date Placeholder 2"/>
          <p:cNvSpPr>
            <a:spLocks noGrp="1"/>
          </p:cNvSpPr>
          <p:nvPr>
            <p:ph type="dt" sz="half" idx="16"/>
          </p:nvPr>
        </p:nvSpPr>
        <p:spPr/>
        <p:txBody>
          <a:bodyPr/>
          <a:lstStyle>
            <a:lvl1pPr>
              <a:defRPr/>
            </a:lvl1pPr>
          </a:lstStyle>
          <a:p>
            <a:pPr>
              <a:defRPr/>
            </a:pPr>
            <a:fld id="{970A954C-AB22-46EB-86AC-DA282EB8DA39}" type="datetime1">
              <a:rPr lang="en-US" altLang="en-US"/>
              <a:pPr>
                <a:defRPr/>
              </a:pPr>
              <a:t>1/12/2015</a:t>
            </a:fld>
            <a:endParaRPr lang="en-US" altLang="en-US"/>
          </a:p>
        </p:txBody>
      </p:sp>
      <p:sp>
        <p:nvSpPr>
          <p:cNvPr id="10" name="Footer Placeholder 4"/>
          <p:cNvSpPr>
            <a:spLocks noGrp="1"/>
          </p:cNvSpPr>
          <p:nvPr>
            <p:ph type="ftr" sz="quarter" idx="17"/>
          </p:nvPr>
        </p:nvSpPr>
        <p:spPr/>
        <p:txBody>
          <a:bodyPr/>
          <a:lstStyle>
            <a:lvl1pPr>
              <a:defRPr/>
            </a:lvl1pPr>
          </a:lstStyle>
          <a:p>
            <a:pPr>
              <a:defRPr/>
            </a:pPr>
            <a:r>
              <a:rPr lang="fr-BE" altLang="en-US"/>
              <a:t>Education </a:t>
            </a:r>
            <a:br>
              <a:rPr lang="fr-BE" altLang="en-US"/>
            </a:br>
            <a:r>
              <a:rPr lang="fr-BE" altLang="en-US"/>
              <a:t>and Culture</a:t>
            </a:r>
            <a:endParaRPr lang="en-GB" altLang="en-US"/>
          </a:p>
        </p:txBody>
      </p:sp>
    </p:spTree>
    <p:extLst>
      <p:ext uri="{BB962C8B-B14F-4D97-AF65-F5344CB8AC3E}">
        <p14:creationId xmlns:p14="http://schemas.microsoft.com/office/powerpoint/2010/main" val="2724845023"/>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4140200" y="6597650"/>
            <a:ext cx="863600" cy="260350"/>
          </a:xfrm>
          <a:prstGeom prst="rect">
            <a:avLst/>
          </a:prstGeom>
          <a:solidFill>
            <a:srgbClr val="F7C943"/>
          </a:solidFill>
          <a:ln w="9525">
            <a:solidFill>
              <a:srgbClr val="F7C943"/>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fr-FR" altLang="en-US">
              <a:solidFill>
                <a:srgbClr val="FFFFFF"/>
              </a:solidFill>
              <a:latin typeface="Verdana Bold" charset="0"/>
              <a:ea typeface="ＭＳ Ｐゴシック" pitchFamily="28" charset="-128"/>
              <a:cs typeface="Arial" charset="0"/>
            </a:endParaRPr>
          </a:p>
        </p:txBody>
      </p:sp>
      <p:sp>
        <p:nvSpPr>
          <p:cNvPr id="4" name="Date Placeholder 3"/>
          <p:cNvSpPr txBox="1">
            <a:spLocks/>
          </p:cNvSpPr>
          <p:nvPr userDrawn="1"/>
        </p:nvSpPr>
        <p:spPr>
          <a:xfrm>
            <a:off x="6659563" y="6381750"/>
            <a:ext cx="2133600" cy="365125"/>
          </a:xfrm>
          <a:prstGeom prst="rect">
            <a:avLst/>
          </a:prstGeom>
        </p:spPr>
        <p:txBody>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r" eaLnBrk="1" hangingPunct="1">
              <a:defRPr/>
            </a:pPr>
            <a:r>
              <a:rPr lang="en-US" altLang="en-US" sz="1800" smtClean="0">
                <a:solidFill>
                  <a:srgbClr val="FFFFFF"/>
                </a:solidFill>
                <a:latin typeface="Verdana Bold" charset="0"/>
                <a:cs typeface="Arial" charset="0"/>
              </a:rPr>
              <a:t>Date: in 12 pts</a:t>
            </a:r>
          </a:p>
        </p:txBody>
      </p:sp>
      <p:sp>
        <p:nvSpPr>
          <p:cNvPr id="5" name="Rectangle 9"/>
          <p:cNvSpPr/>
          <p:nvPr userDrawn="1"/>
        </p:nvSpPr>
        <p:spPr>
          <a:xfrm>
            <a:off x="0" y="0"/>
            <a:ext cx="9144000" cy="1341438"/>
          </a:xfrm>
          <a:prstGeom prst="rect">
            <a:avLst/>
          </a:prstGeom>
          <a:solidFill>
            <a:srgbClr val="0F54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cs typeface="Arial" charset="0"/>
            </a:endParaRPr>
          </a:p>
        </p:txBody>
      </p:sp>
      <p:pic>
        <p:nvPicPr>
          <p:cNvPr id="6" name="Picture 11" descr="logo_ce-eac-neg-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27450" y="339725"/>
            <a:ext cx="20542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2"/>
          <p:cNvSpPr>
            <a:spLocks noGrp="1"/>
          </p:cNvSpPr>
          <p:nvPr>
            <p:ph type="body" sz="quarter" idx="15"/>
          </p:nvPr>
        </p:nvSpPr>
        <p:spPr>
          <a:xfrm>
            <a:off x="7451731" y="6381328"/>
            <a:ext cx="1692275" cy="260350"/>
          </a:xfrm>
        </p:spPr>
        <p:txBody>
          <a:bodyPr>
            <a:noAutofit/>
          </a:bodyPr>
          <a:lstStyle>
            <a:lvl1pPr>
              <a:buNone/>
              <a:defRPr sz="1200">
                <a:solidFill>
                  <a:srgbClr val="0F5494"/>
                </a:solidFill>
              </a:defRPr>
            </a:lvl1pPr>
          </a:lstStyle>
          <a:p>
            <a:pPr lvl="0"/>
            <a:r>
              <a:rPr lang="en-US" dirty="0" smtClean="0"/>
              <a:t>Click to edit Master text styles</a:t>
            </a:r>
          </a:p>
        </p:txBody>
      </p:sp>
      <p:sp>
        <p:nvSpPr>
          <p:cNvPr id="8" name="Date Placeholder 1"/>
          <p:cNvSpPr>
            <a:spLocks noGrp="1"/>
          </p:cNvSpPr>
          <p:nvPr>
            <p:ph type="dt" sz="half" idx="16"/>
          </p:nvPr>
        </p:nvSpPr>
        <p:spPr/>
        <p:txBody>
          <a:bodyPr/>
          <a:lstStyle>
            <a:lvl1pPr>
              <a:defRPr/>
            </a:lvl1pPr>
          </a:lstStyle>
          <a:p>
            <a:pPr>
              <a:defRPr/>
            </a:pPr>
            <a:fld id="{145E13CC-AB61-4CE7-AB02-393284583E8A}" type="datetime1">
              <a:rPr lang="en-US" altLang="en-US"/>
              <a:pPr>
                <a:defRPr/>
              </a:pPr>
              <a:t>1/12/2015</a:t>
            </a:fld>
            <a:endParaRPr lang="en-US" altLang="en-US"/>
          </a:p>
        </p:txBody>
      </p:sp>
      <p:sp>
        <p:nvSpPr>
          <p:cNvPr id="9" name="Footer Placeholder 4"/>
          <p:cNvSpPr>
            <a:spLocks noGrp="1"/>
          </p:cNvSpPr>
          <p:nvPr>
            <p:ph type="ftr" sz="quarter" idx="17"/>
          </p:nvPr>
        </p:nvSpPr>
        <p:spPr/>
        <p:txBody>
          <a:bodyPr/>
          <a:lstStyle>
            <a:lvl1pPr>
              <a:defRPr/>
            </a:lvl1pPr>
          </a:lstStyle>
          <a:p>
            <a:pPr>
              <a:defRPr/>
            </a:pPr>
            <a:r>
              <a:rPr lang="fr-BE" altLang="en-US"/>
              <a:t>Education </a:t>
            </a:r>
            <a:br>
              <a:rPr lang="fr-BE" altLang="en-US"/>
            </a:br>
            <a:r>
              <a:rPr lang="fr-BE" altLang="en-US"/>
              <a:t>and Culture</a:t>
            </a:r>
            <a:endParaRPr lang="en-GB" altLang="en-US"/>
          </a:p>
        </p:txBody>
      </p:sp>
    </p:spTree>
    <p:extLst>
      <p:ext uri="{BB962C8B-B14F-4D97-AF65-F5344CB8AC3E}">
        <p14:creationId xmlns:p14="http://schemas.microsoft.com/office/powerpoint/2010/main" val="3758071885"/>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4140200" y="6597650"/>
            <a:ext cx="863600" cy="260350"/>
          </a:xfrm>
          <a:prstGeom prst="rect">
            <a:avLst/>
          </a:prstGeom>
          <a:solidFill>
            <a:srgbClr val="F7C943"/>
          </a:solidFill>
          <a:ln w="9525">
            <a:solidFill>
              <a:srgbClr val="F7C943"/>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fr-FR" altLang="en-US">
              <a:solidFill>
                <a:srgbClr val="FFFFFF"/>
              </a:solidFill>
              <a:latin typeface="Verdana Bold" charset="0"/>
              <a:ea typeface="ＭＳ Ｐゴシック" pitchFamily="28" charset="-128"/>
              <a:cs typeface="Arial" charset="0"/>
            </a:endParaRPr>
          </a:p>
        </p:txBody>
      </p:sp>
      <p:sp>
        <p:nvSpPr>
          <p:cNvPr id="6" name="Date Placeholder 3"/>
          <p:cNvSpPr txBox="1">
            <a:spLocks/>
          </p:cNvSpPr>
          <p:nvPr userDrawn="1"/>
        </p:nvSpPr>
        <p:spPr>
          <a:xfrm>
            <a:off x="6659563" y="6381750"/>
            <a:ext cx="2133600" cy="365125"/>
          </a:xfrm>
          <a:prstGeom prst="rect">
            <a:avLst/>
          </a:prstGeom>
        </p:spPr>
        <p:txBody>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r" eaLnBrk="1" hangingPunct="1">
              <a:defRPr/>
            </a:pPr>
            <a:r>
              <a:rPr lang="en-US" altLang="en-US" sz="1800" smtClean="0">
                <a:solidFill>
                  <a:srgbClr val="FFFFFF"/>
                </a:solidFill>
                <a:latin typeface="Verdana Bold" charset="0"/>
                <a:cs typeface="Arial" charset="0"/>
              </a:rPr>
              <a:t>Date: in 12 pts</a:t>
            </a:r>
          </a:p>
        </p:txBody>
      </p:sp>
      <p:sp>
        <p:nvSpPr>
          <p:cNvPr id="7" name="Rectangle 9"/>
          <p:cNvSpPr/>
          <p:nvPr userDrawn="1"/>
        </p:nvSpPr>
        <p:spPr>
          <a:xfrm>
            <a:off x="0" y="0"/>
            <a:ext cx="9144000" cy="1341438"/>
          </a:xfrm>
          <a:prstGeom prst="rect">
            <a:avLst/>
          </a:prstGeom>
          <a:solidFill>
            <a:srgbClr val="0F54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cs typeface="Arial" charset="0"/>
            </a:endParaRPr>
          </a:p>
        </p:txBody>
      </p:sp>
      <p:pic>
        <p:nvPicPr>
          <p:cNvPr id="8" name="Picture 11" descr="logo_ce-eac-neg-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27450" y="339725"/>
            <a:ext cx="20542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p:cNvSpPr>
            <a:spLocks noGrp="1"/>
          </p:cNvSpPr>
          <p:nvPr>
            <p:ph sz="half" idx="12"/>
          </p:nvPr>
        </p:nvSpPr>
        <p:spPr>
          <a:xfrm rot="5400000">
            <a:off x="2933818" y="422666"/>
            <a:ext cx="3240360" cy="8244916"/>
          </a:xfrm>
        </p:spPr>
        <p:txBody>
          <a:bodyPr/>
          <a:lstStyle>
            <a:lvl1pPr marL="0" indent="-108000">
              <a:buNone/>
              <a:defRPr sz="3000" b="1" i="0" baseline="0">
                <a:solidFill>
                  <a:srgbClr val="0F5494"/>
                </a:solidFill>
                <a:latin typeface="Verdana" pitchFamily="34" charset="0"/>
              </a:defRPr>
            </a:lvl1pPr>
            <a:lvl2pPr marL="0" indent="-108000">
              <a:buNone/>
              <a:defRPr sz="2400" b="0" i="1" baseline="0">
                <a:solidFill>
                  <a:srgbClr val="0F5494"/>
                </a:solidFill>
                <a:latin typeface="Verdana" pitchFamily="34" charset="0"/>
              </a:defRPr>
            </a:lvl2pPr>
            <a:lvl3pPr marL="0" indent="-108000">
              <a:buClr>
                <a:srgbClr val="009FBA"/>
              </a:buClr>
              <a:buSzPct val="140000"/>
              <a:buFont typeface="Arial" pitchFamily="34" charset="0"/>
              <a:buChar char="•"/>
              <a:defRPr sz="2000" b="1" i="0" baseline="0">
                <a:solidFill>
                  <a:srgbClr val="0F5494"/>
                </a:solidFill>
                <a:latin typeface="Verdana" pitchFamily="34" charset="0"/>
              </a:defRPr>
            </a:lvl3pPr>
            <a:lvl4pPr marL="0" indent="-180000">
              <a:defRPr sz="1400" baseline="0">
                <a:solidFill>
                  <a:srgbClr val="0F5494"/>
                </a:solidFill>
                <a:latin typeface="Verdana" pitchFamily="34" charset="0"/>
              </a:defRPr>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Title 1"/>
          <p:cNvSpPr>
            <a:spLocks noGrp="1"/>
          </p:cNvSpPr>
          <p:nvPr>
            <p:ph type="title"/>
          </p:nvPr>
        </p:nvSpPr>
        <p:spPr>
          <a:xfrm>
            <a:off x="467544" y="1772816"/>
            <a:ext cx="8229600" cy="1143000"/>
          </a:xfrm>
        </p:spPr>
        <p:txBody>
          <a:bodyPr>
            <a:normAutofit/>
          </a:bodyPr>
          <a:lstStyle>
            <a:lvl1pPr>
              <a:defRPr sz="3000" b="1" i="0" baseline="0">
                <a:solidFill>
                  <a:srgbClr val="0F5494"/>
                </a:solidFill>
                <a:latin typeface="Verdana" pitchFamily="34" charset="0"/>
              </a:defRPr>
            </a:lvl1pPr>
          </a:lstStyle>
          <a:p>
            <a:r>
              <a:rPr lang="en-US" dirty="0" smtClean="0"/>
              <a:t>Click to edit Master title style</a:t>
            </a:r>
            <a:endParaRPr lang="en-US" dirty="0"/>
          </a:p>
        </p:txBody>
      </p:sp>
      <p:sp>
        <p:nvSpPr>
          <p:cNvPr id="9" name="Text Placeholder 22"/>
          <p:cNvSpPr>
            <a:spLocks noGrp="1"/>
          </p:cNvSpPr>
          <p:nvPr>
            <p:ph type="body" sz="quarter" idx="15"/>
          </p:nvPr>
        </p:nvSpPr>
        <p:spPr>
          <a:xfrm>
            <a:off x="7451731" y="6381328"/>
            <a:ext cx="1692275" cy="260350"/>
          </a:xfrm>
        </p:spPr>
        <p:txBody>
          <a:bodyPr>
            <a:noAutofit/>
          </a:bodyPr>
          <a:lstStyle>
            <a:lvl1pPr>
              <a:buNone/>
              <a:defRPr sz="1200">
                <a:solidFill>
                  <a:srgbClr val="0F5494"/>
                </a:solidFill>
              </a:defRPr>
            </a:lvl1pPr>
          </a:lstStyle>
          <a:p>
            <a:pPr lvl="0"/>
            <a:r>
              <a:rPr lang="en-US" dirty="0" smtClean="0"/>
              <a:t>Click to edit Master text styles</a:t>
            </a:r>
          </a:p>
        </p:txBody>
      </p:sp>
      <p:sp>
        <p:nvSpPr>
          <p:cNvPr id="10" name="Date Placeholder 3"/>
          <p:cNvSpPr>
            <a:spLocks noGrp="1"/>
          </p:cNvSpPr>
          <p:nvPr>
            <p:ph type="dt" sz="half" idx="16"/>
          </p:nvPr>
        </p:nvSpPr>
        <p:spPr/>
        <p:txBody>
          <a:bodyPr/>
          <a:lstStyle>
            <a:lvl1pPr>
              <a:defRPr/>
            </a:lvl1pPr>
          </a:lstStyle>
          <a:p>
            <a:pPr>
              <a:defRPr/>
            </a:pPr>
            <a:fld id="{0B8AE985-DDB8-4B17-83DA-818520D47E84}" type="datetime1">
              <a:rPr lang="en-US" altLang="en-US"/>
              <a:pPr>
                <a:defRPr/>
              </a:pPr>
              <a:t>1/12/2015</a:t>
            </a:fld>
            <a:endParaRPr lang="en-US" altLang="en-US"/>
          </a:p>
        </p:txBody>
      </p:sp>
      <p:sp>
        <p:nvSpPr>
          <p:cNvPr id="11" name="Footer Placeholder 4"/>
          <p:cNvSpPr>
            <a:spLocks noGrp="1"/>
          </p:cNvSpPr>
          <p:nvPr>
            <p:ph type="ftr" sz="quarter" idx="17"/>
          </p:nvPr>
        </p:nvSpPr>
        <p:spPr/>
        <p:txBody>
          <a:bodyPr/>
          <a:lstStyle>
            <a:lvl1pPr>
              <a:defRPr/>
            </a:lvl1pPr>
          </a:lstStyle>
          <a:p>
            <a:pPr>
              <a:defRPr/>
            </a:pPr>
            <a:r>
              <a:rPr lang="fr-BE" altLang="en-US"/>
              <a:t>Education </a:t>
            </a:r>
            <a:br>
              <a:rPr lang="fr-BE" altLang="en-US"/>
            </a:br>
            <a:r>
              <a:rPr lang="fr-BE" altLang="en-US"/>
              <a:t>and Culture</a:t>
            </a:r>
            <a:endParaRPr lang="en-GB" altLang="en-US"/>
          </a:p>
        </p:txBody>
      </p:sp>
    </p:spTree>
    <p:extLst>
      <p:ext uri="{BB962C8B-B14F-4D97-AF65-F5344CB8AC3E}">
        <p14:creationId xmlns:p14="http://schemas.microsoft.com/office/powerpoint/2010/main" val="165968085"/>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4140200" y="6597650"/>
            <a:ext cx="863600" cy="260350"/>
          </a:xfrm>
          <a:prstGeom prst="rect">
            <a:avLst/>
          </a:prstGeom>
          <a:solidFill>
            <a:srgbClr val="F7C943"/>
          </a:solidFill>
          <a:ln w="9525">
            <a:solidFill>
              <a:srgbClr val="F7C943"/>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fr-FR" altLang="en-US">
              <a:solidFill>
                <a:srgbClr val="FFFFFF"/>
              </a:solidFill>
              <a:latin typeface="Verdana Bold" charset="0"/>
              <a:ea typeface="ＭＳ Ｐゴシック" pitchFamily="28" charset="-128"/>
              <a:cs typeface="Arial" charset="0"/>
            </a:endParaRPr>
          </a:p>
        </p:txBody>
      </p:sp>
      <p:sp>
        <p:nvSpPr>
          <p:cNvPr id="6" name="Date Placeholder 3"/>
          <p:cNvSpPr txBox="1">
            <a:spLocks/>
          </p:cNvSpPr>
          <p:nvPr userDrawn="1"/>
        </p:nvSpPr>
        <p:spPr>
          <a:xfrm>
            <a:off x="6659563" y="6381750"/>
            <a:ext cx="2133600" cy="365125"/>
          </a:xfrm>
          <a:prstGeom prst="rect">
            <a:avLst/>
          </a:prstGeom>
        </p:spPr>
        <p:txBody>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r" eaLnBrk="1" hangingPunct="1">
              <a:defRPr/>
            </a:pPr>
            <a:r>
              <a:rPr lang="en-US" altLang="en-US" sz="1800" smtClean="0">
                <a:solidFill>
                  <a:srgbClr val="FFFFFF"/>
                </a:solidFill>
                <a:latin typeface="Verdana Bold" charset="0"/>
                <a:cs typeface="Arial" charset="0"/>
              </a:rPr>
              <a:t>Date: in 12 pts</a:t>
            </a:r>
          </a:p>
        </p:txBody>
      </p:sp>
      <p:sp>
        <p:nvSpPr>
          <p:cNvPr id="7" name="Rectangle 9"/>
          <p:cNvSpPr/>
          <p:nvPr userDrawn="1"/>
        </p:nvSpPr>
        <p:spPr>
          <a:xfrm>
            <a:off x="0" y="0"/>
            <a:ext cx="9144000" cy="1341438"/>
          </a:xfrm>
          <a:prstGeom prst="rect">
            <a:avLst/>
          </a:prstGeom>
          <a:solidFill>
            <a:srgbClr val="0F54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cs typeface="Arial" charset="0"/>
            </a:endParaRPr>
          </a:p>
        </p:txBody>
      </p:sp>
      <p:pic>
        <p:nvPicPr>
          <p:cNvPr id="8" name="Picture 10" descr="logo_ce-eac-neg-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27450" y="339725"/>
            <a:ext cx="20542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1772816"/>
            <a:ext cx="2057400" cy="4353347"/>
          </a:xfrm>
        </p:spPr>
        <p:txBody>
          <a:bodyPr vert="eaVert">
            <a:normAutofit/>
          </a:bodyPr>
          <a:lstStyle>
            <a:lvl1pPr algn="l">
              <a:defRPr sz="3000">
                <a:solidFill>
                  <a:srgbClr val="0F5494"/>
                </a:solidFill>
              </a:defRPr>
            </a:lvl1pPr>
          </a:lstStyle>
          <a:p>
            <a:pPr lvl="0"/>
            <a:r>
              <a:rPr lang="en-US" dirty="0" smtClean="0"/>
              <a:t>Click to edit Master title style</a:t>
            </a:r>
          </a:p>
        </p:txBody>
      </p:sp>
      <p:sp>
        <p:nvSpPr>
          <p:cNvPr id="13" name="Content Placeholder 2"/>
          <p:cNvSpPr>
            <a:spLocks noGrp="1"/>
          </p:cNvSpPr>
          <p:nvPr>
            <p:ph sz="half" idx="12"/>
          </p:nvPr>
        </p:nvSpPr>
        <p:spPr>
          <a:xfrm rot="5400000">
            <a:off x="1277634" y="926722"/>
            <a:ext cx="4392488" cy="6084676"/>
          </a:xfrm>
        </p:spPr>
        <p:txBody>
          <a:bodyPr/>
          <a:lstStyle>
            <a:lvl1pPr marL="0" indent="-108000">
              <a:buNone/>
              <a:defRPr sz="3000" b="1" i="0" baseline="0">
                <a:solidFill>
                  <a:srgbClr val="0F5494"/>
                </a:solidFill>
                <a:latin typeface="Verdana" pitchFamily="34" charset="0"/>
              </a:defRPr>
            </a:lvl1pPr>
            <a:lvl2pPr marL="0" indent="-108000">
              <a:buNone/>
              <a:defRPr sz="2400" b="0" i="1" baseline="0">
                <a:solidFill>
                  <a:srgbClr val="0F5494"/>
                </a:solidFill>
                <a:latin typeface="Verdana" pitchFamily="34" charset="0"/>
              </a:defRPr>
            </a:lvl2pPr>
            <a:lvl3pPr marL="0" indent="-108000">
              <a:buClr>
                <a:srgbClr val="009FBA"/>
              </a:buClr>
              <a:buSzPct val="140000"/>
              <a:buFont typeface="Arial" pitchFamily="34" charset="0"/>
              <a:buChar char="•"/>
              <a:defRPr sz="2000" b="1" i="0" baseline="0">
                <a:solidFill>
                  <a:srgbClr val="0F5494"/>
                </a:solidFill>
                <a:latin typeface="Verdana" pitchFamily="34" charset="0"/>
              </a:defRPr>
            </a:lvl3pPr>
            <a:lvl4pPr marL="0" indent="-180000">
              <a:defRPr sz="1400" baseline="0">
                <a:solidFill>
                  <a:srgbClr val="0F5494"/>
                </a:solidFill>
                <a:latin typeface="Verdana" pitchFamily="34" charset="0"/>
              </a:defRPr>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Text Placeholder 22"/>
          <p:cNvSpPr>
            <a:spLocks noGrp="1"/>
          </p:cNvSpPr>
          <p:nvPr>
            <p:ph type="body" sz="quarter" idx="15"/>
          </p:nvPr>
        </p:nvSpPr>
        <p:spPr>
          <a:xfrm>
            <a:off x="7451731" y="6381328"/>
            <a:ext cx="1692275" cy="260350"/>
          </a:xfrm>
        </p:spPr>
        <p:txBody>
          <a:bodyPr>
            <a:noAutofit/>
          </a:bodyPr>
          <a:lstStyle>
            <a:lvl1pPr>
              <a:buNone/>
              <a:defRPr sz="1200">
                <a:solidFill>
                  <a:srgbClr val="0F5494"/>
                </a:solidFill>
              </a:defRPr>
            </a:lvl1pPr>
          </a:lstStyle>
          <a:p>
            <a:pPr lvl="0"/>
            <a:r>
              <a:rPr lang="en-US" dirty="0" smtClean="0"/>
              <a:t>Click to edit Master text styles</a:t>
            </a:r>
          </a:p>
        </p:txBody>
      </p:sp>
      <p:sp>
        <p:nvSpPr>
          <p:cNvPr id="10" name="Date Placeholder 3"/>
          <p:cNvSpPr>
            <a:spLocks noGrp="1"/>
          </p:cNvSpPr>
          <p:nvPr>
            <p:ph type="dt" sz="half" idx="16"/>
          </p:nvPr>
        </p:nvSpPr>
        <p:spPr/>
        <p:txBody>
          <a:bodyPr/>
          <a:lstStyle>
            <a:lvl1pPr>
              <a:defRPr/>
            </a:lvl1pPr>
          </a:lstStyle>
          <a:p>
            <a:pPr>
              <a:defRPr/>
            </a:pPr>
            <a:fld id="{A10888BD-0C8D-4195-A6BC-2A8B8EC78178}" type="datetime1">
              <a:rPr lang="en-US" altLang="en-US"/>
              <a:pPr>
                <a:defRPr/>
              </a:pPr>
              <a:t>1/12/2015</a:t>
            </a:fld>
            <a:endParaRPr lang="en-US" altLang="en-US"/>
          </a:p>
        </p:txBody>
      </p:sp>
      <p:sp>
        <p:nvSpPr>
          <p:cNvPr id="11" name="Footer Placeholder 4"/>
          <p:cNvSpPr>
            <a:spLocks noGrp="1"/>
          </p:cNvSpPr>
          <p:nvPr>
            <p:ph type="ftr" sz="quarter" idx="17"/>
          </p:nvPr>
        </p:nvSpPr>
        <p:spPr/>
        <p:txBody>
          <a:bodyPr/>
          <a:lstStyle>
            <a:lvl1pPr>
              <a:defRPr/>
            </a:lvl1pPr>
          </a:lstStyle>
          <a:p>
            <a:pPr>
              <a:defRPr/>
            </a:pPr>
            <a:r>
              <a:rPr lang="fr-BE" altLang="en-US"/>
              <a:t>Education </a:t>
            </a:r>
            <a:br>
              <a:rPr lang="fr-BE" altLang="en-US"/>
            </a:br>
            <a:r>
              <a:rPr lang="fr-BE" altLang="en-US"/>
              <a:t>and Culture</a:t>
            </a:r>
            <a:endParaRPr lang="en-GB" altLang="en-US"/>
          </a:p>
        </p:txBody>
      </p:sp>
    </p:spTree>
    <p:extLst>
      <p:ext uri="{BB962C8B-B14F-4D97-AF65-F5344CB8AC3E}">
        <p14:creationId xmlns:p14="http://schemas.microsoft.com/office/powerpoint/2010/main" val="1666328928"/>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D3551A6-F34C-43F3-B35D-A531D2E74427}" type="datetime1">
              <a:rPr lang="en-GB" altLang="en-US"/>
              <a:pPr>
                <a:defRPr/>
              </a:pPr>
              <a:t>12/01/2015</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ＭＳ Ｐゴシック" pitchFamily="28" charset="-128"/>
                <a:cs typeface="Arial" charset="0"/>
              </a:defRPr>
            </a:lvl1pPr>
          </a:lstStyle>
          <a:p>
            <a:pPr>
              <a:defRPr/>
            </a:pPr>
            <a:fld id="{EEEEFF52-D74F-440B-9E64-AF5C60D79E27}" type="slidenum">
              <a:rPr lang="en-GB" altLang="en-US"/>
              <a:pPr>
                <a:defRPr/>
              </a:pPr>
              <a:t>‹#›</a:t>
            </a:fld>
            <a:endParaRPr lang="en-GB" altLang="en-US"/>
          </a:p>
        </p:txBody>
      </p:sp>
    </p:spTree>
    <p:extLst>
      <p:ext uri="{BB962C8B-B14F-4D97-AF65-F5344CB8AC3E}">
        <p14:creationId xmlns:p14="http://schemas.microsoft.com/office/powerpoint/2010/main" val="31124852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6"/>
          <p:cNvSpPr>
            <a:spLocks noChangeArrowheads="1"/>
          </p:cNvSpPr>
          <p:nvPr/>
        </p:nvSpPr>
        <p:spPr bwMode="auto">
          <a:xfrm>
            <a:off x="0" y="1125538"/>
            <a:ext cx="9144000" cy="5732462"/>
          </a:xfrm>
          <a:prstGeom prst="rect">
            <a:avLst/>
          </a:prstGeom>
          <a:solidFill>
            <a:srgbClr val="0F5494"/>
          </a:solidFill>
          <a:ln w="73025" algn="ctr">
            <a:solidFill>
              <a:srgbClr val="0F5494"/>
            </a:solidFill>
            <a:miter lim="800000"/>
            <a:headEnd/>
            <a:tailEnd/>
          </a:ln>
          <a:effectLst>
            <a:outerShdw dist="23000" dir="5400000" rotWithShape="0">
              <a:srgbClr val="000000">
                <a:alpha val="34998"/>
              </a:srgbClr>
            </a:outerShdw>
          </a:effectLst>
        </p:spPr>
        <p:txBody>
          <a:bodyPr anchor="ctr"/>
          <a:lstStyle>
            <a:lvl1pPr defTabSz="457200">
              <a:defRPr>
                <a:solidFill>
                  <a:schemeClr val="tx1"/>
                </a:solidFill>
                <a:latin typeface="Arial" pitchFamily="34" charset="0"/>
                <a:ea typeface="ＭＳ Ｐゴシック" pitchFamily="34" charset="-128"/>
              </a:defRPr>
            </a:lvl1pPr>
            <a:lvl2pPr marL="742950" indent="-285750" defTabSz="457200">
              <a:defRPr>
                <a:solidFill>
                  <a:schemeClr val="tx1"/>
                </a:solidFill>
                <a:latin typeface="Arial" pitchFamily="34" charset="0"/>
                <a:ea typeface="ＭＳ Ｐゴシック" pitchFamily="34" charset="-128"/>
              </a:defRPr>
            </a:lvl2pPr>
            <a:lvl3pPr marL="1143000" indent="-228600" defTabSz="457200">
              <a:defRPr>
                <a:solidFill>
                  <a:schemeClr val="tx1"/>
                </a:solidFill>
                <a:latin typeface="Arial" pitchFamily="34" charset="0"/>
                <a:ea typeface="ＭＳ Ｐゴシック" pitchFamily="34" charset="-128"/>
              </a:defRPr>
            </a:lvl3pPr>
            <a:lvl4pPr marL="1600200" indent="-228600" defTabSz="457200">
              <a:defRPr>
                <a:solidFill>
                  <a:schemeClr val="tx1"/>
                </a:solidFill>
                <a:latin typeface="Arial" pitchFamily="34" charset="0"/>
                <a:ea typeface="ＭＳ Ｐゴシック" pitchFamily="34" charset="-128"/>
              </a:defRPr>
            </a:lvl4pPr>
            <a:lvl5pPr marL="2057400" indent="-228600" defTabSz="45720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endParaRPr lang="en-US" altLang="en-US">
              <a:solidFill>
                <a:srgbClr val="FFFFFF"/>
              </a:solidFill>
              <a:latin typeface="Verdana" pitchFamily="34" charset="0"/>
              <a:cs typeface="Arial" pitchFamily="34" charset="0"/>
            </a:endParaRPr>
          </a:p>
        </p:txBody>
      </p:sp>
      <p:pic>
        <p:nvPicPr>
          <p:cNvPr id="5" name="Picture 6" descr="LOGO CE-EN-quadri.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05250" y="309563"/>
            <a:ext cx="1584325"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p:nvPr/>
        </p:nvSpPr>
        <p:spPr>
          <a:xfrm>
            <a:off x="4230688" y="6669088"/>
            <a:ext cx="684212"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FFFFF"/>
              </a:solidFill>
            </a:endParaRPr>
          </a:p>
        </p:txBody>
      </p:sp>
      <p:sp>
        <p:nvSpPr>
          <p:cNvPr id="7" name="Rectangle 9"/>
          <p:cNvSpPr>
            <a:spLocks noChangeArrowheads="1"/>
          </p:cNvSpPr>
          <p:nvPr userDrawn="1"/>
        </p:nvSpPr>
        <p:spPr bwMode="auto">
          <a:xfrm>
            <a:off x="0" y="1125538"/>
            <a:ext cx="9144000" cy="5732462"/>
          </a:xfrm>
          <a:prstGeom prst="rect">
            <a:avLst/>
          </a:prstGeom>
          <a:solidFill>
            <a:srgbClr val="0F5494"/>
          </a:solidFill>
          <a:ln w="73025" algn="ctr">
            <a:solidFill>
              <a:srgbClr val="0F5494"/>
            </a:solidFill>
            <a:miter lim="800000"/>
            <a:headEnd/>
            <a:tailEnd/>
          </a:ln>
          <a:effectLst>
            <a:outerShdw dist="23000" dir="5400000" rotWithShape="0">
              <a:srgbClr val="000000">
                <a:alpha val="34998"/>
              </a:srgbClr>
            </a:outerShdw>
          </a:effectLst>
        </p:spPr>
        <p:txBody>
          <a:bodyPr anchor="ctr"/>
          <a:lstStyle>
            <a:lvl1pPr defTabSz="457200">
              <a:defRPr>
                <a:solidFill>
                  <a:schemeClr val="tx1"/>
                </a:solidFill>
                <a:latin typeface="Arial" pitchFamily="34" charset="0"/>
                <a:ea typeface="ＭＳ Ｐゴシック" pitchFamily="34" charset="-128"/>
              </a:defRPr>
            </a:lvl1pPr>
            <a:lvl2pPr marL="742950" indent="-285750" defTabSz="457200">
              <a:defRPr>
                <a:solidFill>
                  <a:schemeClr val="tx1"/>
                </a:solidFill>
                <a:latin typeface="Arial" pitchFamily="34" charset="0"/>
                <a:ea typeface="ＭＳ Ｐゴシック" pitchFamily="34" charset="-128"/>
              </a:defRPr>
            </a:lvl2pPr>
            <a:lvl3pPr marL="1143000" indent="-228600" defTabSz="457200">
              <a:defRPr>
                <a:solidFill>
                  <a:schemeClr val="tx1"/>
                </a:solidFill>
                <a:latin typeface="Arial" pitchFamily="34" charset="0"/>
                <a:ea typeface="ＭＳ Ｐゴシック" pitchFamily="34" charset="-128"/>
              </a:defRPr>
            </a:lvl3pPr>
            <a:lvl4pPr marL="1600200" indent="-228600" defTabSz="457200">
              <a:defRPr>
                <a:solidFill>
                  <a:schemeClr val="tx1"/>
                </a:solidFill>
                <a:latin typeface="Arial" pitchFamily="34" charset="0"/>
                <a:ea typeface="ＭＳ Ｐゴシック" pitchFamily="34" charset="-128"/>
              </a:defRPr>
            </a:lvl4pPr>
            <a:lvl5pPr marL="2057400" indent="-228600" defTabSz="45720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endParaRPr lang="en-US" altLang="en-US">
              <a:solidFill>
                <a:srgbClr val="FFFFFF"/>
              </a:solidFill>
              <a:latin typeface="Verdana" pitchFamily="34" charset="0"/>
              <a:cs typeface="Arial" pitchFamily="34" charset="0"/>
            </a:endParaRPr>
          </a:p>
        </p:txBody>
      </p:sp>
      <p:pic>
        <p:nvPicPr>
          <p:cNvPr id="8" name="Picture 6" descr="LOGO CE-EN-quadri.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05250" y="309563"/>
            <a:ext cx="1584325"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
          <p:cNvSpPr/>
          <p:nvPr userDrawn="1"/>
        </p:nvSpPr>
        <p:spPr>
          <a:xfrm>
            <a:off x="4230688" y="6669088"/>
            <a:ext cx="684212"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FFFFF"/>
              </a:solidFill>
            </a:endParaRPr>
          </a:p>
        </p:txBody>
      </p:sp>
      <p:sp>
        <p:nvSpPr>
          <p:cNvPr id="2" name="Title 1"/>
          <p:cNvSpPr>
            <a:spLocks noGrp="1"/>
          </p:cNvSpPr>
          <p:nvPr>
            <p:ph type="title"/>
          </p:nvPr>
        </p:nvSpPr>
        <p:spPr>
          <a:xfrm>
            <a:off x="4139952" y="1700808"/>
            <a:ext cx="4536504" cy="2016224"/>
          </a:xfrm>
        </p:spPr>
        <p:txBody>
          <a:bodyPr/>
          <a:lstStyle>
            <a:lvl1pPr indent="0">
              <a:defRPr sz="4800">
                <a:solidFill>
                  <a:srgbClr val="FFD624"/>
                </a:solidFill>
              </a:defRPr>
            </a:lvl1pPr>
          </a:lstStyle>
          <a:p>
            <a:r>
              <a:rPr lang="en-US" smtClean="0"/>
              <a:t>Click to edit Master title style</a:t>
            </a:r>
            <a:endParaRPr lang="en-GB" dirty="0"/>
          </a:p>
        </p:txBody>
      </p:sp>
      <p:sp>
        <p:nvSpPr>
          <p:cNvPr id="3" name="Content Placeholder 2"/>
          <p:cNvSpPr>
            <a:spLocks noGrp="1"/>
          </p:cNvSpPr>
          <p:nvPr>
            <p:ph idx="1"/>
          </p:nvPr>
        </p:nvSpPr>
        <p:spPr>
          <a:xfrm>
            <a:off x="467546" y="3933056"/>
            <a:ext cx="3744416" cy="1872208"/>
          </a:xfrm>
        </p:spPr>
        <p:txBody>
          <a:bodyPr/>
          <a:lstStyle>
            <a:lvl1pPr marL="0" indent="0">
              <a:buNone/>
              <a:defRPr sz="3000" b="1" i="0">
                <a:solidFill>
                  <a:schemeClr val="bg1"/>
                </a:solidFill>
              </a:defRPr>
            </a:lvl1pPr>
            <a:lvl3pPr marL="228600" indent="-228600" algn="l">
              <a:defRPr sz="3000" b="1">
                <a:solidFill>
                  <a:schemeClr val="bg1"/>
                </a:solidFill>
              </a:defRPr>
            </a:lvl3pPr>
          </a:lstStyle>
          <a:p>
            <a:pPr lvl="0"/>
            <a:r>
              <a:rPr lang="en-US" smtClean="0"/>
              <a:t>Click to edit Master text styles</a:t>
            </a:r>
          </a:p>
        </p:txBody>
      </p:sp>
      <p:sp>
        <p:nvSpPr>
          <p:cNvPr id="10" name="Rectangle 4"/>
          <p:cNvSpPr>
            <a:spLocks noGrp="1" noChangeArrowheads="1"/>
          </p:cNvSpPr>
          <p:nvPr>
            <p:ph type="dt" sz="half" idx="10"/>
          </p:nvPr>
        </p:nvSpPr>
        <p:spPr/>
        <p:txBody>
          <a:bodyPr/>
          <a:lstStyle>
            <a:lvl1pPr algn="ctr" eaLnBrk="0" hangingPunct="0">
              <a:spcBef>
                <a:spcPct val="50000"/>
              </a:spcBef>
              <a:defRPr>
                <a:solidFill>
                  <a:srgbClr val="FFFFFF"/>
                </a:solidFill>
                <a:cs typeface="Arial" charset="0"/>
              </a:defRPr>
            </a:lvl1pPr>
          </a:lstStyle>
          <a:p>
            <a:pPr>
              <a:defRPr/>
            </a:pPr>
            <a:endParaRPr lang="en-GB"/>
          </a:p>
        </p:txBody>
      </p:sp>
      <p:sp>
        <p:nvSpPr>
          <p:cNvPr id="11" name="Rectangle 5"/>
          <p:cNvSpPr>
            <a:spLocks noGrp="1" noChangeArrowheads="1"/>
          </p:cNvSpPr>
          <p:nvPr>
            <p:ph type="ftr" sz="quarter" idx="11"/>
          </p:nvPr>
        </p:nvSpPr>
        <p:spPr/>
        <p:txBody>
          <a:bodyPr/>
          <a:lstStyle>
            <a:lvl1pPr eaLnBrk="0" hangingPunct="0">
              <a:spcBef>
                <a:spcPct val="50000"/>
              </a:spcBef>
              <a:defRPr>
                <a:solidFill>
                  <a:srgbClr val="FFFFFF"/>
                </a:solidFill>
              </a:defRPr>
            </a:lvl1pPr>
          </a:lstStyle>
          <a:p>
            <a:pPr>
              <a:defRPr/>
            </a:pPr>
            <a:endParaRPr/>
          </a:p>
        </p:txBody>
      </p:sp>
      <p:sp>
        <p:nvSpPr>
          <p:cNvPr id="12" name="Rectangle 6"/>
          <p:cNvSpPr>
            <a:spLocks noGrp="1" noChangeArrowheads="1"/>
          </p:cNvSpPr>
          <p:nvPr>
            <p:ph type="sldNum" sz="quarter" idx="12"/>
          </p:nvPr>
        </p:nvSpPr>
        <p:spPr/>
        <p:txBody>
          <a:bodyPr/>
          <a:lstStyle>
            <a:lvl1pPr eaLnBrk="0" hangingPunct="0">
              <a:spcBef>
                <a:spcPct val="50000"/>
              </a:spcBef>
              <a:defRPr>
                <a:solidFill>
                  <a:srgbClr val="FFFFFF"/>
                </a:solidFill>
                <a:cs typeface="Arial" charset="0"/>
              </a:defRPr>
            </a:lvl1pPr>
          </a:lstStyle>
          <a:p>
            <a:pPr>
              <a:defRPr/>
            </a:pPr>
            <a:fld id="{3C2C22F5-3D14-4F38-B3B5-040FEC9BEC3D}" type="slidenum">
              <a:rPr lang="en-GB"/>
              <a:pPr>
                <a:defRPr/>
              </a:pPr>
              <a:t>‹#›</a:t>
            </a:fld>
            <a:endParaRPr lang="en-GB" dirty="0"/>
          </a:p>
        </p:txBody>
      </p:sp>
    </p:spTree>
    <p:extLst>
      <p:ext uri="{BB962C8B-B14F-4D97-AF65-F5344CB8AC3E}">
        <p14:creationId xmlns:p14="http://schemas.microsoft.com/office/powerpoint/2010/main" val="26353407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6"/>
          <p:cNvSpPr txBox="1">
            <a:spLocks noChangeArrowheads="1"/>
          </p:cNvSpPr>
          <p:nvPr userDrawn="1"/>
        </p:nvSpPr>
        <p:spPr bwMode="auto">
          <a:xfrm>
            <a:off x="6553200" y="6245225"/>
            <a:ext cx="2133600" cy="476250"/>
          </a:xfrm>
          <a:prstGeom prst="rect">
            <a:avLst/>
          </a:prstGeom>
          <a:noFill/>
          <a:ln w="9525">
            <a:noFill/>
            <a:miter lim="800000"/>
            <a:headEnd/>
            <a:tailEnd/>
          </a:ln>
          <a:effectLst/>
        </p:spPr>
        <p:txBody>
          <a:bodyPr/>
          <a:lstStyle>
            <a:defPPr>
              <a:defRPr lang="en-GB"/>
            </a:defPPr>
            <a:lvl1pPr algn="r" rtl="0" fontAlgn="base">
              <a:spcBef>
                <a:spcPct val="0"/>
              </a:spcBef>
              <a:spcAft>
                <a:spcPct val="0"/>
              </a:spcAft>
              <a:defRPr sz="1400" b="0" kern="1200">
                <a:solidFill>
                  <a:srgbClr val="000000"/>
                </a:solidFill>
                <a:latin typeface="Arial" charset="0"/>
                <a:ea typeface="+mn-ea"/>
                <a:cs typeface="Verdana" pitchFamily="34" charset="0"/>
              </a:defRPr>
            </a:lvl1pPr>
            <a:lvl2pPr marL="457200" algn="l" rtl="0" fontAlgn="base">
              <a:spcBef>
                <a:spcPct val="0"/>
              </a:spcBef>
              <a:spcAft>
                <a:spcPct val="0"/>
              </a:spcAft>
              <a:defRPr sz="16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6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6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600" kern="1200">
                <a:solidFill>
                  <a:schemeClr val="tx1"/>
                </a:solidFill>
                <a:latin typeface="Arial" pitchFamily="34" charset="0"/>
                <a:ea typeface="+mn-ea"/>
                <a:cs typeface="Arial" pitchFamily="34" charset="0"/>
              </a:defRPr>
            </a:lvl5pPr>
            <a:lvl6pPr marL="2286000" algn="l" defTabSz="914400" rtl="0" eaLnBrk="1" latinLnBrk="0" hangingPunct="1">
              <a:defRPr sz="1600" kern="1200">
                <a:solidFill>
                  <a:schemeClr val="tx1"/>
                </a:solidFill>
                <a:latin typeface="Arial" pitchFamily="34" charset="0"/>
                <a:ea typeface="+mn-ea"/>
                <a:cs typeface="Arial" pitchFamily="34" charset="0"/>
              </a:defRPr>
            </a:lvl6pPr>
            <a:lvl7pPr marL="2743200" algn="l" defTabSz="914400" rtl="0" eaLnBrk="1" latinLnBrk="0" hangingPunct="1">
              <a:defRPr sz="1600" kern="1200">
                <a:solidFill>
                  <a:schemeClr val="tx1"/>
                </a:solidFill>
                <a:latin typeface="Arial" pitchFamily="34" charset="0"/>
                <a:ea typeface="+mn-ea"/>
                <a:cs typeface="Arial" pitchFamily="34" charset="0"/>
              </a:defRPr>
            </a:lvl7pPr>
            <a:lvl8pPr marL="3200400" algn="l" defTabSz="914400" rtl="0" eaLnBrk="1" latinLnBrk="0" hangingPunct="1">
              <a:defRPr sz="1600" kern="1200">
                <a:solidFill>
                  <a:schemeClr val="tx1"/>
                </a:solidFill>
                <a:latin typeface="Arial" pitchFamily="34" charset="0"/>
                <a:ea typeface="+mn-ea"/>
                <a:cs typeface="Arial" pitchFamily="34" charset="0"/>
              </a:defRPr>
            </a:lvl8pPr>
            <a:lvl9pPr marL="3657600" algn="l" defTabSz="914400" rtl="0" eaLnBrk="1" latinLnBrk="0" hangingPunct="1">
              <a:defRPr sz="1600" kern="1200">
                <a:solidFill>
                  <a:schemeClr val="tx1"/>
                </a:solidFill>
                <a:latin typeface="Arial" pitchFamily="34" charset="0"/>
                <a:ea typeface="+mn-ea"/>
                <a:cs typeface="Arial" pitchFamily="34" charset="0"/>
              </a:defRPr>
            </a:lvl9pPr>
          </a:lstStyle>
          <a:p>
            <a:pPr eaLnBrk="1" hangingPunct="1">
              <a:defRPr/>
            </a:pPr>
            <a:fld id="{1A401CAD-E539-496C-AEDA-D078E640C79C}" type="slidenum">
              <a:rPr lang="en-GB" smtClean="0"/>
              <a:pPr eaLnBrk="1" hangingPunct="1">
                <a:defRPr/>
              </a:pPr>
              <a:t>‹#›</a:t>
            </a:fld>
            <a:endParaRPr lang="en-GB" dirty="0"/>
          </a:p>
        </p:txBody>
      </p:sp>
      <p:sp>
        <p:nvSpPr>
          <p:cNvPr id="2" name="Title 1"/>
          <p:cNvSpPr>
            <a:spLocks noGrp="1"/>
          </p:cNvSpPr>
          <p:nvPr>
            <p:ph type="title"/>
          </p:nvPr>
        </p:nvSpPr>
        <p:spPr>
          <a:xfrm>
            <a:off x="486000" y="79220"/>
            <a:ext cx="8229600" cy="936625"/>
          </a:xfrm>
        </p:spPr>
        <p:txBody>
          <a:bodyPr/>
          <a:lstStyle/>
          <a:p>
            <a:r>
              <a:rPr lang="en-US" smtClean="0"/>
              <a:t>Click to edit Master title style</a:t>
            </a:r>
            <a:endParaRPr lang="en-GB" dirty="0"/>
          </a:p>
        </p:txBody>
      </p:sp>
      <p:sp>
        <p:nvSpPr>
          <p:cNvPr id="9" name="Content Placeholder 2"/>
          <p:cNvSpPr>
            <a:spLocks noGrp="1"/>
          </p:cNvSpPr>
          <p:nvPr>
            <p:ph idx="1"/>
          </p:nvPr>
        </p:nvSpPr>
        <p:spPr>
          <a:xfrm>
            <a:off x="486000" y="1170008"/>
            <a:ext cx="8229600" cy="4681935"/>
          </a:xfrm>
        </p:spPr>
        <p:txBody>
          <a:bodyPr/>
          <a:lstStyle>
            <a:lvl1pPr marL="342900" indent="-342900">
              <a:buClr>
                <a:srgbClr val="0F5494"/>
              </a:buClr>
              <a:buFont typeface="Arial" pitchFamily="34" charset="0"/>
              <a:buChar char="•"/>
              <a:defRPr/>
            </a:lvl1pPr>
            <a:lvl2pPr>
              <a:buClr>
                <a:srgbClr val="0F5494"/>
              </a:buClr>
              <a:defRPr/>
            </a:lvl2pPr>
          </a:lstStyle>
          <a:p>
            <a:pPr lvl="0"/>
            <a:r>
              <a:rPr lang="en-US" smtClean="0"/>
              <a:t>Click to edit Master text styles</a:t>
            </a:r>
          </a:p>
          <a:p>
            <a:pPr lvl="1"/>
            <a:r>
              <a:rPr lang="en-US" smtClean="0"/>
              <a:t>Second level</a:t>
            </a:r>
          </a:p>
          <a:p>
            <a:pPr lvl="2"/>
            <a:r>
              <a:rPr lang="en-US" smtClean="0"/>
              <a:t>Third level</a:t>
            </a:r>
          </a:p>
        </p:txBody>
      </p:sp>
      <p:sp>
        <p:nvSpPr>
          <p:cNvPr id="5" name="Rectangle 7"/>
          <p:cNvSpPr>
            <a:spLocks noGrp="1" noChangeArrowheads="1"/>
          </p:cNvSpPr>
          <p:nvPr>
            <p:ph type="dt" sz="half" idx="10"/>
          </p:nvPr>
        </p:nvSpPr>
        <p:spPr/>
        <p:txBody>
          <a:bodyPr/>
          <a:lstStyle>
            <a:lvl1pPr eaLnBrk="0" hangingPunct="0">
              <a:defRPr>
                <a:cs typeface="Verdana" pitchFamily="34" charset="0"/>
              </a:defRPr>
            </a:lvl1pPr>
          </a:lstStyle>
          <a:p>
            <a:pPr>
              <a:defRPr/>
            </a:pPr>
            <a:endParaRPr lang="en-GB"/>
          </a:p>
        </p:txBody>
      </p:sp>
      <p:sp>
        <p:nvSpPr>
          <p:cNvPr id="6" name="Rectangle 8"/>
          <p:cNvSpPr>
            <a:spLocks noGrp="1" noChangeArrowheads="1"/>
          </p:cNvSpPr>
          <p:nvPr>
            <p:ph type="ftr" sz="quarter" idx="11"/>
          </p:nvPr>
        </p:nvSpPr>
        <p:spPr>
          <a:xfrm>
            <a:off x="3124200" y="6237288"/>
            <a:ext cx="2895600" cy="484187"/>
          </a:xfrm>
        </p:spPr>
        <p:txBody>
          <a:bodyPr/>
          <a:lstStyle>
            <a:lvl1pPr eaLnBrk="0" hangingPunct="0">
              <a:defRPr/>
            </a:lvl1pPr>
          </a:lstStyle>
          <a:p>
            <a:pPr>
              <a:defRPr/>
            </a:pPr>
            <a:endParaRPr/>
          </a:p>
        </p:txBody>
      </p:sp>
    </p:spTree>
    <p:extLst>
      <p:ext uri="{BB962C8B-B14F-4D97-AF65-F5344CB8AC3E}">
        <p14:creationId xmlns:p14="http://schemas.microsoft.com/office/powerpoint/2010/main" val="15277332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0" hangingPunct="0">
              <a:spcBef>
                <a:spcPct val="50000"/>
              </a:spcBef>
              <a:defRPr>
                <a:cs typeface="Arial" charse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spcBef>
                <a:spcPct val="50000"/>
              </a:spcBef>
              <a:defRPr/>
            </a:lvl1pPr>
          </a:lstStyle>
          <a:p>
            <a:pPr>
              <a:defRPr/>
            </a:pPr>
            <a:endParaRPr/>
          </a:p>
        </p:txBody>
      </p:sp>
      <p:sp>
        <p:nvSpPr>
          <p:cNvPr id="6" name="Rectangle 6"/>
          <p:cNvSpPr>
            <a:spLocks noGrp="1" noChangeArrowheads="1"/>
          </p:cNvSpPr>
          <p:nvPr>
            <p:ph type="sldNum" sz="quarter" idx="12"/>
          </p:nvPr>
        </p:nvSpPr>
        <p:spPr/>
        <p:txBody>
          <a:bodyPr/>
          <a:lstStyle>
            <a:lvl1pPr eaLnBrk="0" hangingPunct="0">
              <a:spcBef>
                <a:spcPct val="50000"/>
              </a:spcBef>
              <a:defRPr>
                <a:cs typeface="Arial" charset="0"/>
              </a:defRPr>
            </a:lvl1pPr>
          </a:lstStyle>
          <a:p>
            <a:pPr>
              <a:defRPr/>
            </a:pPr>
            <a:fld id="{2B97F813-0013-4108-9467-1A2AD1D0A139}" type="slidenum">
              <a:rPr lang="en-GB"/>
              <a:pPr>
                <a:defRPr/>
              </a:pPr>
              <a:t>‹#›</a:t>
            </a:fld>
            <a:endParaRPr lang="en-GB" dirty="0"/>
          </a:p>
        </p:txBody>
      </p:sp>
    </p:spTree>
    <p:extLst>
      <p:ext uri="{BB962C8B-B14F-4D97-AF65-F5344CB8AC3E}">
        <p14:creationId xmlns:p14="http://schemas.microsoft.com/office/powerpoint/2010/main" val="33824705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6000" y="79220"/>
            <a:ext cx="8229600" cy="936625"/>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86000" y="1170001"/>
            <a:ext cx="4038600" cy="4773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170001"/>
            <a:ext cx="4038600" cy="4773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6"/>
          <p:cNvSpPr>
            <a:spLocks noGrp="1" noChangeArrowheads="1"/>
          </p:cNvSpPr>
          <p:nvPr>
            <p:ph type="dt" sz="half" idx="10"/>
          </p:nvPr>
        </p:nvSpPr>
        <p:spPr/>
        <p:txBody>
          <a:bodyPr/>
          <a:lstStyle>
            <a:lvl1pPr algn="ctr" eaLnBrk="0" hangingPunct="0">
              <a:spcBef>
                <a:spcPct val="50000"/>
              </a:spcBef>
              <a:defRPr>
                <a:cs typeface="Arial" charset="0"/>
              </a:defRPr>
            </a:lvl1pPr>
          </a:lstStyle>
          <a:p>
            <a:pPr>
              <a:defRPr/>
            </a:pPr>
            <a:endParaRPr lang="en-GB"/>
          </a:p>
        </p:txBody>
      </p:sp>
      <p:sp>
        <p:nvSpPr>
          <p:cNvPr id="6" name="Rectangle 7"/>
          <p:cNvSpPr>
            <a:spLocks noGrp="1" noChangeArrowheads="1"/>
          </p:cNvSpPr>
          <p:nvPr>
            <p:ph type="ftr" sz="quarter" idx="11"/>
          </p:nvPr>
        </p:nvSpPr>
        <p:spPr/>
        <p:txBody>
          <a:bodyPr/>
          <a:lstStyle>
            <a:lvl1pPr eaLnBrk="0" hangingPunct="0">
              <a:spcBef>
                <a:spcPct val="50000"/>
              </a:spcBef>
              <a:defRPr/>
            </a:lvl1pPr>
          </a:lstStyle>
          <a:p>
            <a:pPr>
              <a:defRPr/>
            </a:pPr>
            <a:endParaRPr/>
          </a:p>
        </p:txBody>
      </p:sp>
      <p:sp>
        <p:nvSpPr>
          <p:cNvPr id="7" name="Rectangle 8"/>
          <p:cNvSpPr>
            <a:spLocks noGrp="1" noChangeArrowheads="1"/>
          </p:cNvSpPr>
          <p:nvPr>
            <p:ph type="sldNum" sz="quarter" idx="12"/>
          </p:nvPr>
        </p:nvSpPr>
        <p:spPr/>
        <p:txBody>
          <a:bodyPr/>
          <a:lstStyle>
            <a:lvl1pPr eaLnBrk="0" hangingPunct="0">
              <a:spcBef>
                <a:spcPct val="50000"/>
              </a:spcBef>
              <a:defRPr>
                <a:cs typeface="Arial" charset="0"/>
              </a:defRPr>
            </a:lvl1pPr>
          </a:lstStyle>
          <a:p>
            <a:pPr>
              <a:defRPr/>
            </a:pPr>
            <a:fld id="{8A8498E5-4D19-4DC2-865C-7C4D3364758B}" type="slidenum">
              <a:rPr lang="en-GB"/>
              <a:pPr>
                <a:defRPr/>
              </a:pPr>
              <a:t>‹#›</a:t>
            </a:fld>
            <a:endParaRPr lang="en-GB" dirty="0"/>
          </a:p>
        </p:txBody>
      </p:sp>
    </p:spTree>
    <p:extLst>
      <p:ext uri="{BB962C8B-B14F-4D97-AF65-F5344CB8AC3E}">
        <p14:creationId xmlns:p14="http://schemas.microsoft.com/office/powerpoint/2010/main" val="2283183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6000" y="79200"/>
            <a:ext cx="8229600" cy="936000"/>
          </a:xfrm>
        </p:spPr>
        <p:txBody>
          <a:bodyPr/>
          <a:lstStyle>
            <a:lvl1pPr>
              <a:defRPr/>
            </a:lvl1pPr>
          </a:lstStyle>
          <a:p>
            <a:r>
              <a:rPr lang="en-US" smtClean="0"/>
              <a:t>Click to edit Master title style</a:t>
            </a:r>
            <a:endParaRPr lang="en-GB" dirty="0"/>
          </a:p>
        </p:txBody>
      </p:sp>
      <p:sp>
        <p:nvSpPr>
          <p:cNvPr id="3" name="Text Placeholder 2"/>
          <p:cNvSpPr>
            <a:spLocks noGrp="1"/>
          </p:cNvSpPr>
          <p:nvPr>
            <p:ph type="body" idx="1"/>
          </p:nvPr>
        </p:nvSpPr>
        <p:spPr>
          <a:xfrm>
            <a:off x="486000" y="11700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5775" y="1819275"/>
            <a:ext cx="4040188" cy="43068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1700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831978"/>
            <a:ext cx="4041775" cy="43211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algn="ctr" eaLnBrk="0" hangingPunct="0">
              <a:spcBef>
                <a:spcPct val="50000"/>
              </a:spcBef>
              <a:defRPr>
                <a:cs typeface="Arial" charset="0"/>
              </a:defRPr>
            </a:lvl1pPr>
          </a:lstStyle>
          <a:p>
            <a:pPr>
              <a:defRPr/>
            </a:pPr>
            <a:endParaRPr lang="en-GB"/>
          </a:p>
        </p:txBody>
      </p:sp>
      <p:sp>
        <p:nvSpPr>
          <p:cNvPr id="8" name="Rectangle 5"/>
          <p:cNvSpPr>
            <a:spLocks noGrp="1" noChangeArrowheads="1"/>
          </p:cNvSpPr>
          <p:nvPr>
            <p:ph type="ftr" sz="quarter" idx="11"/>
          </p:nvPr>
        </p:nvSpPr>
        <p:spPr/>
        <p:txBody>
          <a:bodyPr/>
          <a:lstStyle>
            <a:lvl1pPr eaLnBrk="0" hangingPunct="0">
              <a:spcBef>
                <a:spcPct val="50000"/>
              </a:spcBef>
              <a:defRPr/>
            </a:lvl1pPr>
          </a:lstStyle>
          <a:p>
            <a:pPr>
              <a:defRPr/>
            </a:pPr>
            <a:endParaRPr/>
          </a:p>
        </p:txBody>
      </p:sp>
      <p:sp>
        <p:nvSpPr>
          <p:cNvPr id="9" name="Rectangle 6"/>
          <p:cNvSpPr>
            <a:spLocks noGrp="1" noChangeArrowheads="1"/>
          </p:cNvSpPr>
          <p:nvPr>
            <p:ph type="sldNum" sz="quarter" idx="12"/>
          </p:nvPr>
        </p:nvSpPr>
        <p:spPr/>
        <p:txBody>
          <a:bodyPr/>
          <a:lstStyle>
            <a:lvl1pPr eaLnBrk="0" hangingPunct="0">
              <a:spcBef>
                <a:spcPct val="50000"/>
              </a:spcBef>
              <a:defRPr>
                <a:cs typeface="Arial" charset="0"/>
              </a:defRPr>
            </a:lvl1pPr>
          </a:lstStyle>
          <a:p>
            <a:pPr>
              <a:defRPr/>
            </a:pPr>
            <a:fld id="{4B20D89E-7D74-4A67-B75E-1230CD8A555B}" type="slidenum">
              <a:rPr lang="en-GB"/>
              <a:pPr>
                <a:defRPr/>
              </a:pPr>
              <a:t>‹#›</a:t>
            </a:fld>
            <a:endParaRPr lang="en-GB" dirty="0"/>
          </a:p>
        </p:txBody>
      </p:sp>
    </p:spTree>
    <p:extLst>
      <p:ext uri="{BB962C8B-B14F-4D97-AF65-F5344CB8AC3E}">
        <p14:creationId xmlns:p14="http://schemas.microsoft.com/office/powerpoint/2010/main" val="2131037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49239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49239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9"/>
          <p:cNvSpPr>
            <a:spLocks noGrp="1" noChangeArrowheads="1"/>
          </p:cNvSpPr>
          <p:nvPr>
            <p:ph type="dt" sz="half" idx="10"/>
          </p:nvPr>
        </p:nvSpPr>
        <p:spPr/>
        <p:txBody>
          <a:bodyPr/>
          <a:lstStyle>
            <a:lvl1pPr eaLnBrk="0" hangingPunct="0">
              <a:defRPr/>
            </a:lvl1pPr>
          </a:lstStyle>
          <a:p>
            <a:pPr>
              <a:defRPr/>
            </a:pPr>
            <a:endParaRPr lang="en-GB" altLang="en-US"/>
          </a:p>
        </p:txBody>
      </p:sp>
      <p:sp>
        <p:nvSpPr>
          <p:cNvPr id="6" name="Rectangle 10"/>
          <p:cNvSpPr>
            <a:spLocks noGrp="1" noChangeArrowheads="1"/>
          </p:cNvSpPr>
          <p:nvPr>
            <p:ph type="ftr" sz="quarter" idx="11"/>
          </p:nvPr>
        </p:nvSpPr>
        <p:spPr/>
        <p:txBody>
          <a:bodyPr/>
          <a:lstStyle>
            <a:lvl1pPr eaLnBrk="0" hangingPunct="0">
              <a:defRPr/>
            </a:lvl1pPr>
          </a:lstStyle>
          <a:p>
            <a:pPr>
              <a:defRPr/>
            </a:pPr>
            <a:endParaRPr lang="en-GB" altLang="en-US"/>
          </a:p>
        </p:txBody>
      </p:sp>
      <p:sp>
        <p:nvSpPr>
          <p:cNvPr id="7" name="Rectangle 11"/>
          <p:cNvSpPr>
            <a:spLocks noGrp="1" noChangeArrowheads="1"/>
          </p:cNvSpPr>
          <p:nvPr>
            <p:ph type="sldNum" sz="quarter" idx="12"/>
          </p:nvPr>
        </p:nvSpPr>
        <p:spPr/>
        <p:txBody>
          <a:bodyPr/>
          <a:lstStyle>
            <a:lvl1pPr eaLnBrk="0" hangingPunct="0">
              <a:defRPr/>
            </a:lvl1pPr>
          </a:lstStyle>
          <a:p>
            <a:pPr>
              <a:defRPr/>
            </a:pPr>
            <a:fld id="{7897E0C4-1011-4B6F-A04D-61287ADBF398}" type="slidenum">
              <a:rPr lang="en-GB" altLang="en-US"/>
              <a:pPr>
                <a:defRPr/>
              </a:pPr>
              <a:t>‹#›</a:t>
            </a:fld>
            <a:endParaRPr lang="en-GB" altLang="en-US"/>
          </a:p>
        </p:txBody>
      </p:sp>
    </p:spTree>
    <p:extLst>
      <p:ext uri="{BB962C8B-B14F-4D97-AF65-F5344CB8AC3E}">
        <p14:creationId xmlns:p14="http://schemas.microsoft.com/office/powerpoint/2010/main" val="32367027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6000" y="79220"/>
            <a:ext cx="8229600" cy="936625"/>
          </a:xfrm>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algn="ctr" eaLnBrk="0" hangingPunct="0">
              <a:spcBef>
                <a:spcPct val="50000"/>
              </a:spcBef>
              <a:defRPr>
                <a:cs typeface="Arial" charset="0"/>
              </a:defRPr>
            </a:lvl1pPr>
          </a:lstStyle>
          <a:p>
            <a:pPr>
              <a:defRPr/>
            </a:pPr>
            <a:endParaRPr lang="en-GB"/>
          </a:p>
        </p:txBody>
      </p:sp>
      <p:sp>
        <p:nvSpPr>
          <p:cNvPr id="4" name="Rectangle 5"/>
          <p:cNvSpPr>
            <a:spLocks noGrp="1" noChangeArrowheads="1"/>
          </p:cNvSpPr>
          <p:nvPr>
            <p:ph type="ftr" sz="quarter" idx="11"/>
          </p:nvPr>
        </p:nvSpPr>
        <p:spPr/>
        <p:txBody>
          <a:bodyPr/>
          <a:lstStyle>
            <a:lvl1pPr eaLnBrk="0" hangingPunct="0">
              <a:spcBef>
                <a:spcPct val="50000"/>
              </a:spcBef>
              <a:defRPr/>
            </a:lvl1pPr>
          </a:lstStyle>
          <a:p>
            <a:pPr>
              <a:defRPr/>
            </a:pPr>
            <a:endParaRPr/>
          </a:p>
        </p:txBody>
      </p:sp>
      <p:sp>
        <p:nvSpPr>
          <p:cNvPr id="5" name="Rectangle 6"/>
          <p:cNvSpPr>
            <a:spLocks noGrp="1" noChangeArrowheads="1"/>
          </p:cNvSpPr>
          <p:nvPr>
            <p:ph type="sldNum" sz="quarter" idx="12"/>
          </p:nvPr>
        </p:nvSpPr>
        <p:spPr>
          <a:xfrm>
            <a:off x="7010400" y="6381750"/>
            <a:ext cx="2133600" cy="476250"/>
          </a:xfrm>
        </p:spPr>
        <p:txBody>
          <a:bodyPr/>
          <a:lstStyle>
            <a:lvl1pPr eaLnBrk="0" hangingPunct="0">
              <a:spcBef>
                <a:spcPct val="50000"/>
              </a:spcBef>
              <a:defRPr>
                <a:cs typeface="Arial" charset="0"/>
              </a:defRPr>
            </a:lvl1pPr>
          </a:lstStyle>
          <a:p>
            <a:pPr>
              <a:defRPr/>
            </a:pPr>
            <a:fld id="{411DE7E7-9AE1-4AFF-8D7B-A38582A05253}" type="slidenum">
              <a:rPr lang="en-GB"/>
              <a:pPr>
                <a:defRPr/>
              </a:pPr>
              <a:t>‹#›</a:t>
            </a:fld>
            <a:endParaRPr lang="en-GB" dirty="0"/>
          </a:p>
        </p:txBody>
      </p:sp>
    </p:spTree>
    <p:extLst>
      <p:ext uri="{BB962C8B-B14F-4D97-AF65-F5344CB8AC3E}">
        <p14:creationId xmlns:p14="http://schemas.microsoft.com/office/powerpoint/2010/main" val="8495631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spcBef>
                <a:spcPct val="50000"/>
              </a:spcBef>
              <a:defRPr>
                <a:cs typeface="Arial" charset="0"/>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spcBef>
                <a:spcPct val="50000"/>
              </a:spcBef>
              <a:defRPr/>
            </a:lvl1pPr>
          </a:lstStyle>
          <a:p>
            <a:pPr>
              <a:defRPr/>
            </a:pPr>
            <a:endParaRPr/>
          </a:p>
        </p:txBody>
      </p:sp>
      <p:sp>
        <p:nvSpPr>
          <p:cNvPr id="4" name="Rectangle 6"/>
          <p:cNvSpPr>
            <a:spLocks noGrp="1" noChangeArrowheads="1"/>
          </p:cNvSpPr>
          <p:nvPr>
            <p:ph type="sldNum" sz="quarter" idx="12"/>
          </p:nvPr>
        </p:nvSpPr>
        <p:spPr>
          <a:xfrm>
            <a:off x="7010400" y="6381750"/>
            <a:ext cx="2133600" cy="476250"/>
          </a:xfrm>
        </p:spPr>
        <p:txBody>
          <a:bodyPr/>
          <a:lstStyle>
            <a:lvl1pPr eaLnBrk="0" hangingPunct="0">
              <a:spcBef>
                <a:spcPct val="50000"/>
              </a:spcBef>
              <a:defRPr>
                <a:cs typeface="Arial" charset="0"/>
              </a:defRPr>
            </a:lvl1pPr>
          </a:lstStyle>
          <a:p>
            <a:pPr>
              <a:defRPr/>
            </a:pPr>
            <a:fld id="{544BFD9F-9765-4801-954B-AA798343E657}" type="slidenum">
              <a:rPr lang="en-GB"/>
              <a:pPr>
                <a:defRPr/>
              </a:pPr>
              <a:t>‹#›</a:t>
            </a:fld>
            <a:endParaRPr lang="en-GB" dirty="0"/>
          </a:p>
        </p:txBody>
      </p:sp>
    </p:spTree>
    <p:extLst>
      <p:ext uri="{BB962C8B-B14F-4D97-AF65-F5344CB8AC3E}">
        <p14:creationId xmlns:p14="http://schemas.microsoft.com/office/powerpoint/2010/main" val="4574981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lgn="ctr" eaLnBrk="0" hangingPunct="0">
              <a:spcBef>
                <a:spcPct val="50000"/>
              </a:spcBef>
              <a:defRPr>
                <a:cs typeface="Arial" charset="0"/>
              </a:defRPr>
            </a:lvl1pPr>
          </a:lstStyle>
          <a:p>
            <a:pPr>
              <a:defRPr/>
            </a:pPr>
            <a:endParaRPr lang="en-GB"/>
          </a:p>
        </p:txBody>
      </p:sp>
      <p:sp>
        <p:nvSpPr>
          <p:cNvPr id="6" name="Rectangle 7"/>
          <p:cNvSpPr>
            <a:spLocks noGrp="1" noChangeArrowheads="1"/>
          </p:cNvSpPr>
          <p:nvPr>
            <p:ph type="ftr" sz="quarter" idx="11"/>
          </p:nvPr>
        </p:nvSpPr>
        <p:spPr/>
        <p:txBody>
          <a:bodyPr/>
          <a:lstStyle>
            <a:lvl1pPr eaLnBrk="0" hangingPunct="0">
              <a:spcBef>
                <a:spcPct val="50000"/>
              </a:spcBef>
              <a:defRPr/>
            </a:lvl1pPr>
          </a:lstStyle>
          <a:p>
            <a:pPr>
              <a:defRPr/>
            </a:pPr>
            <a:endParaRPr/>
          </a:p>
        </p:txBody>
      </p:sp>
      <p:sp>
        <p:nvSpPr>
          <p:cNvPr id="7" name="Rectangle 8"/>
          <p:cNvSpPr>
            <a:spLocks noGrp="1" noChangeArrowheads="1"/>
          </p:cNvSpPr>
          <p:nvPr>
            <p:ph type="sldNum" sz="quarter" idx="12"/>
          </p:nvPr>
        </p:nvSpPr>
        <p:spPr>
          <a:xfrm>
            <a:off x="7010400" y="6381750"/>
            <a:ext cx="2133600" cy="476250"/>
          </a:xfrm>
        </p:spPr>
        <p:txBody>
          <a:bodyPr/>
          <a:lstStyle>
            <a:lvl1pPr eaLnBrk="0" hangingPunct="0">
              <a:spcBef>
                <a:spcPct val="50000"/>
              </a:spcBef>
              <a:defRPr>
                <a:cs typeface="Arial" charset="0"/>
              </a:defRPr>
            </a:lvl1pPr>
          </a:lstStyle>
          <a:p>
            <a:pPr>
              <a:defRPr/>
            </a:pPr>
            <a:fld id="{0B521BEF-3839-4DD6-B8A7-DCAE48D80553}" type="slidenum">
              <a:rPr lang="en-GB"/>
              <a:pPr>
                <a:defRPr/>
              </a:pPr>
              <a:t>‹#›</a:t>
            </a:fld>
            <a:endParaRPr lang="en-GB" dirty="0"/>
          </a:p>
        </p:txBody>
      </p:sp>
    </p:spTree>
    <p:extLst>
      <p:ext uri="{BB962C8B-B14F-4D97-AF65-F5344CB8AC3E}">
        <p14:creationId xmlns:p14="http://schemas.microsoft.com/office/powerpoint/2010/main" val="675001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lgn="ctr" eaLnBrk="0" hangingPunct="0">
              <a:spcBef>
                <a:spcPct val="50000"/>
              </a:spcBef>
              <a:defRPr>
                <a:cs typeface="Arial" charset="0"/>
              </a:defRPr>
            </a:lvl1pPr>
          </a:lstStyle>
          <a:p>
            <a:pPr>
              <a:defRPr/>
            </a:pPr>
            <a:endParaRPr lang="en-GB"/>
          </a:p>
        </p:txBody>
      </p:sp>
      <p:sp>
        <p:nvSpPr>
          <p:cNvPr id="6" name="Rectangle 7"/>
          <p:cNvSpPr>
            <a:spLocks noGrp="1" noChangeArrowheads="1"/>
          </p:cNvSpPr>
          <p:nvPr>
            <p:ph type="ftr" sz="quarter" idx="11"/>
          </p:nvPr>
        </p:nvSpPr>
        <p:spPr/>
        <p:txBody>
          <a:bodyPr/>
          <a:lstStyle>
            <a:lvl1pPr eaLnBrk="0" hangingPunct="0">
              <a:spcBef>
                <a:spcPct val="50000"/>
              </a:spcBef>
              <a:defRPr/>
            </a:lvl1pPr>
          </a:lstStyle>
          <a:p>
            <a:pPr>
              <a:defRPr/>
            </a:pPr>
            <a:endParaRPr/>
          </a:p>
        </p:txBody>
      </p:sp>
      <p:sp>
        <p:nvSpPr>
          <p:cNvPr id="7" name="Rectangle 8"/>
          <p:cNvSpPr>
            <a:spLocks noGrp="1" noChangeArrowheads="1"/>
          </p:cNvSpPr>
          <p:nvPr>
            <p:ph type="sldNum" sz="quarter" idx="12"/>
          </p:nvPr>
        </p:nvSpPr>
        <p:spPr>
          <a:xfrm>
            <a:off x="7010400" y="6381750"/>
            <a:ext cx="2133600" cy="476250"/>
          </a:xfrm>
        </p:spPr>
        <p:txBody>
          <a:bodyPr/>
          <a:lstStyle>
            <a:lvl1pPr eaLnBrk="0" hangingPunct="0">
              <a:spcBef>
                <a:spcPct val="50000"/>
              </a:spcBef>
              <a:defRPr>
                <a:cs typeface="Arial" charset="0"/>
              </a:defRPr>
            </a:lvl1pPr>
          </a:lstStyle>
          <a:p>
            <a:pPr>
              <a:defRPr/>
            </a:pPr>
            <a:fld id="{1CA10F84-50E1-4983-82BE-FADF52995302}" type="slidenum">
              <a:rPr lang="en-GB"/>
              <a:pPr>
                <a:defRPr/>
              </a:pPr>
              <a:t>‹#›</a:t>
            </a:fld>
            <a:endParaRPr lang="en-GB" dirty="0"/>
          </a:p>
        </p:txBody>
      </p:sp>
    </p:spTree>
    <p:extLst>
      <p:ext uri="{BB962C8B-B14F-4D97-AF65-F5344CB8AC3E}">
        <p14:creationId xmlns:p14="http://schemas.microsoft.com/office/powerpoint/2010/main" val="39431408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86000" y="79220"/>
            <a:ext cx="8229600" cy="936625"/>
          </a:xfr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143000"/>
            <a:ext cx="8229600" cy="4878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lgn="ctr" eaLnBrk="0" hangingPunct="0">
              <a:spcBef>
                <a:spcPct val="50000"/>
              </a:spcBef>
              <a:defRPr>
                <a:cs typeface="Arial" charse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spcBef>
                <a:spcPct val="50000"/>
              </a:spcBef>
              <a:defRPr/>
            </a:lvl1pPr>
          </a:lstStyle>
          <a:p>
            <a:pPr>
              <a:defRPr/>
            </a:pPr>
            <a:endParaRPr/>
          </a:p>
        </p:txBody>
      </p:sp>
      <p:sp>
        <p:nvSpPr>
          <p:cNvPr id="6" name="Rectangle 6"/>
          <p:cNvSpPr>
            <a:spLocks noGrp="1" noChangeArrowheads="1"/>
          </p:cNvSpPr>
          <p:nvPr>
            <p:ph type="sldNum" sz="quarter" idx="12"/>
          </p:nvPr>
        </p:nvSpPr>
        <p:spPr>
          <a:xfrm>
            <a:off x="7010400" y="6381750"/>
            <a:ext cx="2133600" cy="476250"/>
          </a:xfrm>
        </p:spPr>
        <p:txBody>
          <a:bodyPr/>
          <a:lstStyle>
            <a:lvl1pPr eaLnBrk="0" hangingPunct="0">
              <a:spcBef>
                <a:spcPct val="50000"/>
              </a:spcBef>
              <a:defRPr>
                <a:cs typeface="Arial" charset="0"/>
              </a:defRPr>
            </a:lvl1pPr>
          </a:lstStyle>
          <a:p>
            <a:pPr>
              <a:defRPr/>
            </a:pPr>
            <a:fld id="{3C6BEB3D-FC64-4345-B8D5-6892597854C2}" type="slidenum">
              <a:rPr lang="en-GB"/>
              <a:pPr>
                <a:defRPr/>
              </a:pPr>
              <a:t>‹#›</a:t>
            </a:fld>
            <a:endParaRPr lang="en-GB" dirty="0"/>
          </a:p>
        </p:txBody>
      </p:sp>
    </p:spTree>
    <p:extLst>
      <p:ext uri="{BB962C8B-B14F-4D97-AF65-F5344CB8AC3E}">
        <p14:creationId xmlns:p14="http://schemas.microsoft.com/office/powerpoint/2010/main" val="9816397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6"/>
          <p:cNvSpPr>
            <a:spLocks noChangeArrowheads="1"/>
          </p:cNvSpPr>
          <p:nvPr/>
        </p:nvSpPr>
        <p:spPr bwMode="auto">
          <a:xfrm>
            <a:off x="0" y="1125538"/>
            <a:ext cx="9144000" cy="5732462"/>
          </a:xfrm>
          <a:prstGeom prst="rect">
            <a:avLst/>
          </a:prstGeom>
          <a:solidFill>
            <a:srgbClr val="0F5494"/>
          </a:solidFill>
          <a:ln w="73025" algn="ctr">
            <a:solidFill>
              <a:srgbClr val="0F5494"/>
            </a:solidFill>
            <a:miter lim="800000"/>
            <a:headEnd/>
            <a:tailEnd/>
          </a:ln>
          <a:effectLst>
            <a:outerShdw dist="23000" dir="5400000" rotWithShape="0">
              <a:srgbClr val="000000">
                <a:alpha val="34998"/>
              </a:srgbClr>
            </a:outerShdw>
          </a:effectLst>
        </p:spPr>
        <p:txBody>
          <a:bodyPr anchor="ctr"/>
          <a:lstStyle>
            <a:lvl1pPr defTabSz="457200">
              <a:defRPr>
                <a:solidFill>
                  <a:schemeClr val="tx1"/>
                </a:solidFill>
                <a:latin typeface="Arial" pitchFamily="34" charset="0"/>
                <a:ea typeface="ＭＳ Ｐゴシック" pitchFamily="34" charset="-128"/>
              </a:defRPr>
            </a:lvl1pPr>
            <a:lvl2pPr marL="742950" indent="-285750" defTabSz="457200">
              <a:defRPr>
                <a:solidFill>
                  <a:schemeClr val="tx1"/>
                </a:solidFill>
                <a:latin typeface="Arial" pitchFamily="34" charset="0"/>
                <a:ea typeface="ＭＳ Ｐゴシック" pitchFamily="34" charset="-128"/>
              </a:defRPr>
            </a:lvl2pPr>
            <a:lvl3pPr marL="1143000" indent="-228600" defTabSz="457200">
              <a:defRPr>
                <a:solidFill>
                  <a:schemeClr val="tx1"/>
                </a:solidFill>
                <a:latin typeface="Arial" pitchFamily="34" charset="0"/>
                <a:ea typeface="ＭＳ Ｐゴシック" pitchFamily="34" charset="-128"/>
              </a:defRPr>
            </a:lvl3pPr>
            <a:lvl4pPr marL="1600200" indent="-228600" defTabSz="457200">
              <a:defRPr>
                <a:solidFill>
                  <a:schemeClr val="tx1"/>
                </a:solidFill>
                <a:latin typeface="Arial" pitchFamily="34" charset="0"/>
                <a:ea typeface="ＭＳ Ｐゴシック" pitchFamily="34" charset="-128"/>
              </a:defRPr>
            </a:lvl4pPr>
            <a:lvl5pPr marL="2057400" indent="-228600" defTabSz="45720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endParaRPr lang="en-US" altLang="en-US">
              <a:solidFill>
                <a:srgbClr val="FFFFFF"/>
              </a:solidFill>
              <a:latin typeface="Verdana" pitchFamily="34" charset="0"/>
              <a:cs typeface="Arial" pitchFamily="34" charset="0"/>
            </a:endParaRPr>
          </a:p>
        </p:txBody>
      </p:sp>
      <p:pic>
        <p:nvPicPr>
          <p:cNvPr id="5" name="Picture 6" descr="LOGO CE-EN-quadri.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05250" y="309563"/>
            <a:ext cx="1584325"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p:nvPr/>
        </p:nvSpPr>
        <p:spPr>
          <a:xfrm>
            <a:off x="4230688" y="6669088"/>
            <a:ext cx="684212"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FFFFF"/>
              </a:solidFill>
            </a:endParaRPr>
          </a:p>
        </p:txBody>
      </p:sp>
      <p:sp>
        <p:nvSpPr>
          <p:cNvPr id="7" name="Rectangle 9"/>
          <p:cNvSpPr>
            <a:spLocks noChangeArrowheads="1"/>
          </p:cNvSpPr>
          <p:nvPr userDrawn="1"/>
        </p:nvSpPr>
        <p:spPr bwMode="auto">
          <a:xfrm>
            <a:off x="0" y="1125538"/>
            <a:ext cx="9144000" cy="5732462"/>
          </a:xfrm>
          <a:prstGeom prst="rect">
            <a:avLst/>
          </a:prstGeom>
          <a:solidFill>
            <a:srgbClr val="0F5494"/>
          </a:solidFill>
          <a:ln w="73025" algn="ctr">
            <a:solidFill>
              <a:srgbClr val="0F5494"/>
            </a:solidFill>
            <a:miter lim="800000"/>
            <a:headEnd/>
            <a:tailEnd/>
          </a:ln>
          <a:effectLst>
            <a:outerShdw dist="23000" dir="5400000" rotWithShape="0">
              <a:srgbClr val="000000">
                <a:alpha val="34998"/>
              </a:srgbClr>
            </a:outerShdw>
          </a:effectLst>
        </p:spPr>
        <p:txBody>
          <a:bodyPr anchor="ctr"/>
          <a:lstStyle>
            <a:lvl1pPr defTabSz="457200">
              <a:defRPr>
                <a:solidFill>
                  <a:schemeClr val="tx1"/>
                </a:solidFill>
                <a:latin typeface="Arial" pitchFamily="34" charset="0"/>
                <a:ea typeface="ＭＳ Ｐゴシック" pitchFamily="34" charset="-128"/>
              </a:defRPr>
            </a:lvl1pPr>
            <a:lvl2pPr marL="742950" indent="-285750" defTabSz="457200">
              <a:defRPr>
                <a:solidFill>
                  <a:schemeClr val="tx1"/>
                </a:solidFill>
                <a:latin typeface="Arial" pitchFamily="34" charset="0"/>
                <a:ea typeface="ＭＳ Ｐゴシック" pitchFamily="34" charset="-128"/>
              </a:defRPr>
            </a:lvl2pPr>
            <a:lvl3pPr marL="1143000" indent="-228600" defTabSz="457200">
              <a:defRPr>
                <a:solidFill>
                  <a:schemeClr val="tx1"/>
                </a:solidFill>
                <a:latin typeface="Arial" pitchFamily="34" charset="0"/>
                <a:ea typeface="ＭＳ Ｐゴシック" pitchFamily="34" charset="-128"/>
              </a:defRPr>
            </a:lvl3pPr>
            <a:lvl4pPr marL="1600200" indent="-228600" defTabSz="457200">
              <a:defRPr>
                <a:solidFill>
                  <a:schemeClr val="tx1"/>
                </a:solidFill>
                <a:latin typeface="Arial" pitchFamily="34" charset="0"/>
                <a:ea typeface="ＭＳ Ｐゴシック" pitchFamily="34" charset="-128"/>
              </a:defRPr>
            </a:lvl4pPr>
            <a:lvl5pPr marL="2057400" indent="-228600" defTabSz="45720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endParaRPr lang="en-US" altLang="en-US">
              <a:solidFill>
                <a:srgbClr val="FFFFFF"/>
              </a:solidFill>
              <a:latin typeface="Verdana" pitchFamily="34" charset="0"/>
              <a:cs typeface="Arial" pitchFamily="34" charset="0"/>
            </a:endParaRPr>
          </a:p>
        </p:txBody>
      </p:sp>
      <p:pic>
        <p:nvPicPr>
          <p:cNvPr id="8" name="Picture 6" descr="LOGO CE-EN-quadri.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05250" y="309563"/>
            <a:ext cx="1584325"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
          <p:cNvSpPr/>
          <p:nvPr userDrawn="1"/>
        </p:nvSpPr>
        <p:spPr>
          <a:xfrm>
            <a:off x="4230688" y="6669088"/>
            <a:ext cx="684212"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srgbClr val="FFFFFF"/>
              </a:solidFill>
            </a:endParaRPr>
          </a:p>
        </p:txBody>
      </p:sp>
      <p:sp>
        <p:nvSpPr>
          <p:cNvPr id="2" name="Title 1"/>
          <p:cNvSpPr>
            <a:spLocks noGrp="1"/>
          </p:cNvSpPr>
          <p:nvPr>
            <p:ph type="title"/>
          </p:nvPr>
        </p:nvSpPr>
        <p:spPr>
          <a:xfrm>
            <a:off x="4139952" y="1700808"/>
            <a:ext cx="4536504" cy="2016224"/>
          </a:xfrm>
        </p:spPr>
        <p:txBody>
          <a:bodyPr/>
          <a:lstStyle>
            <a:lvl1pPr indent="0">
              <a:defRPr sz="4800">
                <a:solidFill>
                  <a:srgbClr val="FFD624"/>
                </a:solidFill>
              </a:defRPr>
            </a:lvl1pPr>
          </a:lstStyle>
          <a:p>
            <a:r>
              <a:rPr lang="en-US" smtClean="0"/>
              <a:t>Click to edit Master title style</a:t>
            </a:r>
            <a:endParaRPr lang="en-GB" dirty="0"/>
          </a:p>
        </p:txBody>
      </p:sp>
      <p:sp>
        <p:nvSpPr>
          <p:cNvPr id="3" name="Content Placeholder 2"/>
          <p:cNvSpPr>
            <a:spLocks noGrp="1"/>
          </p:cNvSpPr>
          <p:nvPr>
            <p:ph idx="1"/>
          </p:nvPr>
        </p:nvSpPr>
        <p:spPr>
          <a:xfrm>
            <a:off x="467546" y="3933056"/>
            <a:ext cx="3744416" cy="1872208"/>
          </a:xfrm>
        </p:spPr>
        <p:txBody>
          <a:bodyPr/>
          <a:lstStyle>
            <a:lvl1pPr marL="0" indent="0">
              <a:buNone/>
              <a:defRPr sz="3000" b="1" i="0">
                <a:solidFill>
                  <a:schemeClr val="bg1"/>
                </a:solidFill>
              </a:defRPr>
            </a:lvl1pPr>
            <a:lvl3pPr marL="228600" indent="-228600" algn="l">
              <a:defRPr sz="3000" b="1">
                <a:solidFill>
                  <a:schemeClr val="bg1"/>
                </a:solidFill>
              </a:defRPr>
            </a:lvl3pPr>
          </a:lstStyle>
          <a:p>
            <a:pPr lvl="0"/>
            <a:r>
              <a:rPr lang="en-US" smtClean="0"/>
              <a:t>Click to edit Master text styles</a:t>
            </a:r>
          </a:p>
        </p:txBody>
      </p:sp>
      <p:sp>
        <p:nvSpPr>
          <p:cNvPr id="10" name="Rectangle 4"/>
          <p:cNvSpPr>
            <a:spLocks noGrp="1" noChangeArrowheads="1"/>
          </p:cNvSpPr>
          <p:nvPr>
            <p:ph type="dt" sz="half" idx="10"/>
          </p:nvPr>
        </p:nvSpPr>
        <p:spPr/>
        <p:txBody>
          <a:bodyPr/>
          <a:lstStyle>
            <a:lvl1pPr algn="ctr" eaLnBrk="0" hangingPunct="0">
              <a:spcBef>
                <a:spcPct val="50000"/>
              </a:spcBef>
              <a:defRPr>
                <a:solidFill>
                  <a:srgbClr val="FFFFFF"/>
                </a:solidFill>
                <a:cs typeface="Arial" charset="0"/>
              </a:defRPr>
            </a:lvl1pPr>
          </a:lstStyle>
          <a:p>
            <a:pPr>
              <a:defRPr/>
            </a:pPr>
            <a:endParaRPr lang="en-GB"/>
          </a:p>
        </p:txBody>
      </p:sp>
      <p:sp>
        <p:nvSpPr>
          <p:cNvPr id="11" name="Rectangle 5"/>
          <p:cNvSpPr>
            <a:spLocks noGrp="1" noChangeArrowheads="1"/>
          </p:cNvSpPr>
          <p:nvPr>
            <p:ph type="ftr" sz="quarter" idx="11"/>
          </p:nvPr>
        </p:nvSpPr>
        <p:spPr/>
        <p:txBody>
          <a:bodyPr/>
          <a:lstStyle>
            <a:lvl1pPr eaLnBrk="0" hangingPunct="0">
              <a:spcBef>
                <a:spcPct val="50000"/>
              </a:spcBef>
              <a:defRPr>
                <a:solidFill>
                  <a:srgbClr val="FFFFFF"/>
                </a:solidFill>
              </a:defRPr>
            </a:lvl1pPr>
          </a:lstStyle>
          <a:p>
            <a:pPr>
              <a:defRPr/>
            </a:pPr>
            <a:endParaRPr/>
          </a:p>
        </p:txBody>
      </p:sp>
      <p:sp>
        <p:nvSpPr>
          <p:cNvPr id="12" name="Rectangle 6"/>
          <p:cNvSpPr>
            <a:spLocks noGrp="1" noChangeArrowheads="1"/>
          </p:cNvSpPr>
          <p:nvPr>
            <p:ph type="sldNum" sz="quarter" idx="12"/>
          </p:nvPr>
        </p:nvSpPr>
        <p:spPr/>
        <p:txBody>
          <a:bodyPr/>
          <a:lstStyle>
            <a:lvl1pPr eaLnBrk="0" hangingPunct="0">
              <a:spcBef>
                <a:spcPct val="50000"/>
              </a:spcBef>
              <a:defRPr>
                <a:solidFill>
                  <a:srgbClr val="FFFFFF"/>
                </a:solidFill>
                <a:cs typeface="Arial" charset="0"/>
              </a:defRPr>
            </a:lvl1pPr>
          </a:lstStyle>
          <a:p>
            <a:pPr>
              <a:defRPr/>
            </a:pPr>
            <a:fld id="{860B861B-E641-4FC4-8BFE-020FA347E720}" type="slidenum">
              <a:rPr lang="en-GB"/>
              <a:pPr>
                <a:defRPr/>
              </a:pPr>
              <a:t>‹#›</a:t>
            </a:fld>
            <a:endParaRPr lang="en-GB" dirty="0"/>
          </a:p>
        </p:txBody>
      </p:sp>
    </p:spTree>
    <p:extLst>
      <p:ext uri="{BB962C8B-B14F-4D97-AF65-F5344CB8AC3E}">
        <p14:creationId xmlns:p14="http://schemas.microsoft.com/office/powerpoint/2010/main" val="828942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6"/>
          <p:cNvSpPr txBox="1">
            <a:spLocks noChangeArrowheads="1"/>
          </p:cNvSpPr>
          <p:nvPr userDrawn="1"/>
        </p:nvSpPr>
        <p:spPr bwMode="auto">
          <a:xfrm>
            <a:off x="6553200" y="6245225"/>
            <a:ext cx="2133600" cy="476250"/>
          </a:xfrm>
          <a:prstGeom prst="rect">
            <a:avLst/>
          </a:prstGeom>
          <a:noFill/>
          <a:ln w="9525">
            <a:noFill/>
            <a:miter lim="800000"/>
            <a:headEnd/>
            <a:tailEnd/>
          </a:ln>
          <a:effectLst/>
        </p:spPr>
        <p:txBody>
          <a:bodyPr/>
          <a:lstStyle>
            <a:defPPr>
              <a:defRPr lang="en-GB"/>
            </a:defPPr>
            <a:lvl1pPr algn="r" rtl="0" fontAlgn="base">
              <a:spcBef>
                <a:spcPct val="0"/>
              </a:spcBef>
              <a:spcAft>
                <a:spcPct val="0"/>
              </a:spcAft>
              <a:defRPr sz="1400" b="0" kern="1200">
                <a:solidFill>
                  <a:srgbClr val="000000"/>
                </a:solidFill>
                <a:latin typeface="Arial" charset="0"/>
                <a:ea typeface="+mn-ea"/>
                <a:cs typeface="Verdana" pitchFamily="34" charset="0"/>
              </a:defRPr>
            </a:lvl1pPr>
            <a:lvl2pPr marL="457200" algn="l" rtl="0" fontAlgn="base">
              <a:spcBef>
                <a:spcPct val="0"/>
              </a:spcBef>
              <a:spcAft>
                <a:spcPct val="0"/>
              </a:spcAft>
              <a:defRPr sz="16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6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6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600" kern="1200">
                <a:solidFill>
                  <a:schemeClr val="tx1"/>
                </a:solidFill>
                <a:latin typeface="Arial" pitchFamily="34" charset="0"/>
                <a:ea typeface="+mn-ea"/>
                <a:cs typeface="Arial" pitchFamily="34" charset="0"/>
              </a:defRPr>
            </a:lvl5pPr>
            <a:lvl6pPr marL="2286000" algn="l" defTabSz="914400" rtl="0" eaLnBrk="1" latinLnBrk="0" hangingPunct="1">
              <a:defRPr sz="1600" kern="1200">
                <a:solidFill>
                  <a:schemeClr val="tx1"/>
                </a:solidFill>
                <a:latin typeface="Arial" pitchFamily="34" charset="0"/>
                <a:ea typeface="+mn-ea"/>
                <a:cs typeface="Arial" pitchFamily="34" charset="0"/>
              </a:defRPr>
            </a:lvl6pPr>
            <a:lvl7pPr marL="2743200" algn="l" defTabSz="914400" rtl="0" eaLnBrk="1" latinLnBrk="0" hangingPunct="1">
              <a:defRPr sz="1600" kern="1200">
                <a:solidFill>
                  <a:schemeClr val="tx1"/>
                </a:solidFill>
                <a:latin typeface="Arial" pitchFamily="34" charset="0"/>
                <a:ea typeface="+mn-ea"/>
                <a:cs typeface="Arial" pitchFamily="34" charset="0"/>
              </a:defRPr>
            </a:lvl7pPr>
            <a:lvl8pPr marL="3200400" algn="l" defTabSz="914400" rtl="0" eaLnBrk="1" latinLnBrk="0" hangingPunct="1">
              <a:defRPr sz="1600" kern="1200">
                <a:solidFill>
                  <a:schemeClr val="tx1"/>
                </a:solidFill>
                <a:latin typeface="Arial" pitchFamily="34" charset="0"/>
                <a:ea typeface="+mn-ea"/>
                <a:cs typeface="Arial" pitchFamily="34" charset="0"/>
              </a:defRPr>
            </a:lvl8pPr>
            <a:lvl9pPr marL="3657600" algn="l" defTabSz="914400" rtl="0" eaLnBrk="1" latinLnBrk="0" hangingPunct="1">
              <a:defRPr sz="1600" kern="1200">
                <a:solidFill>
                  <a:schemeClr val="tx1"/>
                </a:solidFill>
                <a:latin typeface="Arial" pitchFamily="34" charset="0"/>
                <a:ea typeface="+mn-ea"/>
                <a:cs typeface="Arial" pitchFamily="34" charset="0"/>
              </a:defRPr>
            </a:lvl9pPr>
          </a:lstStyle>
          <a:p>
            <a:pPr eaLnBrk="1" hangingPunct="1">
              <a:defRPr/>
            </a:pPr>
            <a:fld id="{2E63F114-DDBB-4AB3-B9E6-1C8FC85F661C}" type="slidenum">
              <a:rPr lang="en-GB" smtClean="0"/>
              <a:pPr eaLnBrk="1" hangingPunct="1">
                <a:defRPr/>
              </a:pPr>
              <a:t>‹#›</a:t>
            </a:fld>
            <a:endParaRPr lang="en-GB" dirty="0"/>
          </a:p>
        </p:txBody>
      </p:sp>
      <p:sp>
        <p:nvSpPr>
          <p:cNvPr id="2" name="Title 1"/>
          <p:cNvSpPr>
            <a:spLocks noGrp="1"/>
          </p:cNvSpPr>
          <p:nvPr>
            <p:ph type="title"/>
          </p:nvPr>
        </p:nvSpPr>
        <p:spPr>
          <a:xfrm>
            <a:off x="486000" y="79220"/>
            <a:ext cx="8229600" cy="936625"/>
          </a:xfrm>
        </p:spPr>
        <p:txBody>
          <a:bodyPr/>
          <a:lstStyle/>
          <a:p>
            <a:r>
              <a:rPr lang="en-US" smtClean="0"/>
              <a:t>Click to edit Master title style</a:t>
            </a:r>
            <a:endParaRPr lang="en-GB" dirty="0"/>
          </a:p>
        </p:txBody>
      </p:sp>
      <p:sp>
        <p:nvSpPr>
          <p:cNvPr id="9" name="Content Placeholder 2"/>
          <p:cNvSpPr>
            <a:spLocks noGrp="1"/>
          </p:cNvSpPr>
          <p:nvPr>
            <p:ph idx="1"/>
          </p:nvPr>
        </p:nvSpPr>
        <p:spPr>
          <a:xfrm>
            <a:off x="486000" y="1170008"/>
            <a:ext cx="8229600" cy="4681935"/>
          </a:xfrm>
        </p:spPr>
        <p:txBody>
          <a:bodyPr/>
          <a:lstStyle>
            <a:lvl1pPr marL="342900" indent="-342900">
              <a:buClr>
                <a:srgbClr val="0F5494"/>
              </a:buClr>
              <a:buFont typeface="Arial" pitchFamily="34" charset="0"/>
              <a:buChar char="•"/>
              <a:defRPr/>
            </a:lvl1pPr>
            <a:lvl2pPr>
              <a:buClr>
                <a:srgbClr val="0F5494"/>
              </a:buClr>
              <a:defRPr/>
            </a:lvl2pPr>
          </a:lstStyle>
          <a:p>
            <a:pPr lvl="0"/>
            <a:r>
              <a:rPr lang="en-US" smtClean="0"/>
              <a:t>Click to edit Master text styles</a:t>
            </a:r>
          </a:p>
          <a:p>
            <a:pPr lvl="1"/>
            <a:r>
              <a:rPr lang="en-US" smtClean="0"/>
              <a:t>Second level</a:t>
            </a:r>
          </a:p>
          <a:p>
            <a:pPr lvl="2"/>
            <a:r>
              <a:rPr lang="en-US" smtClean="0"/>
              <a:t>Third level</a:t>
            </a:r>
          </a:p>
        </p:txBody>
      </p:sp>
      <p:sp>
        <p:nvSpPr>
          <p:cNvPr id="5" name="Rectangle 7"/>
          <p:cNvSpPr>
            <a:spLocks noGrp="1" noChangeArrowheads="1"/>
          </p:cNvSpPr>
          <p:nvPr>
            <p:ph type="dt" sz="half" idx="10"/>
          </p:nvPr>
        </p:nvSpPr>
        <p:spPr/>
        <p:txBody>
          <a:bodyPr/>
          <a:lstStyle>
            <a:lvl1pPr eaLnBrk="0" hangingPunct="0">
              <a:defRPr>
                <a:cs typeface="Verdana" pitchFamily="34" charset="0"/>
              </a:defRPr>
            </a:lvl1pPr>
          </a:lstStyle>
          <a:p>
            <a:pPr>
              <a:defRPr/>
            </a:pPr>
            <a:endParaRPr lang="en-GB"/>
          </a:p>
        </p:txBody>
      </p:sp>
      <p:sp>
        <p:nvSpPr>
          <p:cNvPr id="6" name="Rectangle 8"/>
          <p:cNvSpPr>
            <a:spLocks noGrp="1" noChangeArrowheads="1"/>
          </p:cNvSpPr>
          <p:nvPr>
            <p:ph type="ftr" sz="quarter" idx="11"/>
          </p:nvPr>
        </p:nvSpPr>
        <p:spPr>
          <a:xfrm>
            <a:off x="3124200" y="6237288"/>
            <a:ext cx="2895600" cy="484187"/>
          </a:xfrm>
        </p:spPr>
        <p:txBody>
          <a:bodyPr/>
          <a:lstStyle>
            <a:lvl1pPr eaLnBrk="0" hangingPunct="0">
              <a:defRPr/>
            </a:lvl1pPr>
          </a:lstStyle>
          <a:p>
            <a:pPr>
              <a:defRPr/>
            </a:pPr>
            <a:endParaRPr/>
          </a:p>
        </p:txBody>
      </p:sp>
    </p:spTree>
    <p:extLst>
      <p:ext uri="{BB962C8B-B14F-4D97-AF65-F5344CB8AC3E}">
        <p14:creationId xmlns:p14="http://schemas.microsoft.com/office/powerpoint/2010/main" val="153806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0" hangingPunct="0">
              <a:spcBef>
                <a:spcPct val="50000"/>
              </a:spcBef>
              <a:defRPr>
                <a:cs typeface="Arial" charse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spcBef>
                <a:spcPct val="50000"/>
              </a:spcBef>
              <a:defRPr/>
            </a:lvl1pPr>
          </a:lstStyle>
          <a:p>
            <a:pPr>
              <a:defRPr/>
            </a:pPr>
            <a:endParaRPr/>
          </a:p>
        </p:txBody>
      </p:sp>
      <p:sp>
        <p:nvSpPr>
          <p:cNvPr id="6" name="Rectangle 6"/>
          <p:cNvSpPr>
            <a:spLocks noGrp="1" noChangeArrowheads="1"/>
          </p:cNvSpPr>
          <p:nvPr>
            <p:ph type="sldNum" sz="quarter" idx="12"/>
          </p:nvPr>
        </p:nvSpPr>
        <p:spPr/>
        <p:txBody>
          <a:bodyPr/>
          <a:lstStyle>
            <a:lvl1pPr eaLnBrk="0" hangingPunct="0">
              <a:spcBef>
                <a:spcPct val="50000"/>
              </a:spcBef>
              <a:defRPr>
                <a:cs typeface="Arial" charset="0"/>
              </a:defRPr>
            </a:lvl1pPr>
          </a:lstStyle>
          <a:p>
            <a:pPr>
              <a:defRPr/>
            </a:pPr>
            <a:fld id="{F96BE637-D700-4D00-B4EF-A9D1C192B63B}" type="slidenum">
              <a:rPr lang="en-GB"/>
              <a:pPr>
                <a:defRPr/>
              </a:pPr>
              <a:t>‹#›</a:t>
            </a:fld>
            <a:endParaRPr lang="en-GB" dirty="0"/>
          </a:p>
        </p:txBody>
      </p:sp>
    </p:spTree>
    <p:extLst>
      <p:ext uri="{BB962C8B-B14F-4D97-AF65-F5344CB8AC3E}">
        <p14:creationId xmlns:p14="http://schemas.microsoft.com/office/powerpoint/2010/main" val="36273832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6000" y="79220"/>
            <a:ext cx="8229600" cy="936625"/>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86000" y="1170001"/>
            <a:ext cx="4038600" cy="4773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170001"/>
            <a:ext cx="4038600" cy="4773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6"/>
          <p:cNvSpPr>
            <a:spLocks noGrp="1" noChangeArrowheads="1"/>
          </p:cNvSpPr>
          <p:nvPr>
            <p:ph type="dt" sz="half" idx="10"/>
          </p:nvPr>
        </p:nvSpPr>
        <p:spPr/>
        <p:txBody>
          <a:bodyPr/>
          <a:lstStyle>
            <a:lvl1pPr algn="ctr" eaLnBrk="0" hangingPunct="0">
              <a:spcBef>
                <a:spcPct val="50000"/>
              </a:spcBef>
              <a:defRPr>
                <a:cs typeface="Arial" charset="0"/>
              </a:defRPr>
            </a:lvl1pPr>
          </a:lstStyle>
          <a:p>
            <a:pPr>
              <a:defRPr/>
            </a:pPr>
            <a:endParaRPr lang="en-GB"/>
          </a:p>
        </p:txBody>
      </p:sp>
      <p:sp>
        <p:nvSpPr>
          <p:cNvPr id="6" name="Rectangle 7"/>
          <p:cNvSpPr>
            <a:spLocks noGrp="1" noChangeArrowheads="1"/>
          </p:cNvSpPr>
          <p:nvPr>
            <p:ph type="ftr" sz="quarter" idx="11"/>
          </p:nvPr>
        </p:nvSpPr>
        <p:spPr/>
        <p:txBody>
          <a:bodyPr/>
          <a:lstStyle>
            <a:lvl1pPr eaLnBrk="0" hangingPunct="0">
              <a:spcBef>
                <a:spcPct val="50000"/>
              </a:spcBef>
              <a:defRPr/>
            </a:lvl1pPr>
          </a:lstStyle>
          <a:p>
            <a:pPr>
              <a:defRPr/>
            </a:pPr>
            <a:endParaRPr/>
          </a:p>
        </p:txBody>
      </p:sp>
      <p:sp>
        <p:nvSpPr>
          <p:cNvPr id="7" name="Rectangle 8"/>
          <p:cNvSpPr>
            <a:spLocks noGrp="1" noChangeArrowheads="1"/>
          </p:cNvSpPr>
          <p:nvPr>
            <p:ph type="sldNum" sz="quarter" idx="12"/>
          </p:nvPr>
        </p:nvSpPr>
        <p:spPr/>
        <p:txBody>
          <a:bodyPr/>
          <a:lstStyle>
            <a:lvl1pPr eaLnBrk="0" hangingPunct="0">
              <a:spcBef>
                <a:spcPct val="50000"/>
              </a:spcBef>
              <a:defRPr>
                <a:cs typeface="Arial" charset="0"/>
              </a:defRPr>
            </a:lvl1pPr>
          </a:lstStyle>
          <a:p>
            <a:pPr>
              <a:defRPr/>
            </a:pPr>
            <a:fld id="{12599B0C-B48C-480A-9D7E-3FF09476207B}" type="slidenum">
              <a:rPr lang="en-GB"/>
              <a:pPr>
                <a:defRPr/>
              </a:pPr>
              <a:t>‹#›</a:t>
            </a:fld>
            <a:endParaRPr lang="en-GB" dirty="0"/>
          </a:p>
        </p:txBody>
      </p:sp>
    </p:spTree>
    <p:extLst>
      <p:ext uri="{BB962C8B-B14F-4D97-AF65-F5344CB8AC3E}">
        <p14:creationId xmlns:p14="http://schemas.microsoft.com/office/powerpoint/2010/main" val="2365723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6000" y="79200"/>
            <a:ext cx="8229600" cy="936000"/>
          </a:xfrm>
        </p:spPr>
        <p:txBody>
          <a:bodyPr/>
          <a:lstStyle>
            <a:lvl1pPr>
              <a:defRPr/>
            </a:lvl1pPr>
          </a:lstStyle>
          <a:p>
            <a:r>
              <a:rPr lang="en-US" smtClean="0"/>
              <a:t>Click to edit Master title style</a:t>
            </a:r>
            <a:endParaRPr lang="en-GB" dirty="0"/>
          </a:p>
        </p:txBody>
      </p:sp>
      <p:sp>
        <p:nvSpPr>
          <p:cNvPr id="3" name="Text Placeholder 2"/>
          <p:cNvSpPr>
            <a:spLocks noGrp="1"/>
          </p:cNvSpPr>
          <p:nvPr>
            <p:ph type="body" idx="1"/>
          </p:nvPr>
        </p:nvSpPr>
        <p:spPr>
          <a:xfrm>
            <a:off x="486000" y="11700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5775" y="1819275"/>
            <a:ext cx="4040188" cy="43068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1700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831978"/>
            <a:ext cx="4041775" cy="43211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algn="ctr" eaLnBrk="0" hangingPunct="0">
              <a:spcBef>
                <a:spcPct val="50000"/>
              </a:spcBef>
              <a:defRPr>
                <a:cs typeface="Arial" charset="0"/>
              </a:defRPr>
            </a:lvl1pPr>
          </a:lstStyle>
          <a:p>
            <a:pPr>
              <a:defRPr/>
            </a:pPr>
            <a:endParaRPr lang="en-GB"/>
          </a:p>
        </p:txBody>
      </p:sp>
      <p:sp>
        <p:nvSpPr>
          <p:cNvPr id="8" name="Rectangle 5"/>
          <p:cNvSpPr>
            <a:spLocks noGrp="1" noChangeArrowheads="1"/>
          </p:cNvSpPr>
          <p:nvPr>
            <p:ph type="ftr" sz="quarter" idx="11"/>
          </p:nvPr>
        </p:nvSpPr>
        <p:spPr/>
        <p:txBody>
          <a:bodyPr/>
          <a:lstStyle>
            <a:lvl1pPr eaLnBrk="0" hangingPunct="0">
              <a:spcBef>
                <a:spcPct val="50000"/>
              </a:spcBef>
              <a:defRPr/>
            </a:lvl1pPr>
          </a:lstStyle>
          <a:p>
            <a:pPr>
              <a:defRPr/>
            </a:pPr>
            <a:endParaRPr/>
          </a:p>
        </p:txBody>
      </p:sp>
      <p:sp>
        <p:nvSpPr>
          <p:cNvPr id="9" name="Rectangle 6"/>
          <p:cNvSpPr>
            <a:spLocks noGrp="1" noChangeArrowheads="1"/>
          </p:cNvSpPr>
          <p:nvPr>
            <p:ph type="sldNum" sz="quarter" idx="12"/>
          </p:nvPr>
        </p:nvSpPr>
        <p:spPr/>
        <p:txBody>
          <a:bodyPr/>
          <a:lstStyle>
            <a:lvl1pPr eaLnBrk="0" hangingPunct="0">
              <a:spcBef>
                <a:spcPct val="50000"/>
              </a:spcBef>
              <a:defRPr>
                <a:cs typeface="Arial" charset="0"/>
              </a:defRPr>
            </a:lvl1pPr>
          </a:lstStyle>
          <a:p>
            <a:pPr>
              <a:defRPr/>
            </a:pPr>
            <a:fld id="{3B47C4A6-EDA6-40A5-AE50-5D4FD73579E4}" type="slidenum">
              <a:rPr lang="en-GB"/>
              <a:pPr>
                <a:defRPr/>
              </a:pPr>
              <a:t>‹#›</a:t>
            </a:fld>
            <a:endParaRPr lang="en-GB" dirty="0"/>
          </a:p>
        </p:txBody>
      </p:sp>
    </p:spTree>
    <p:extLst>
      <p:ext uri="{BB962C8B-B14F-4D97-AF65-F5344CB8AC3E}">
        <p14:creationId xmlns:p14="http://schemas.microsoft.com/office/powerpoint/2010/main" val="3733057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GB" alt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GB" alt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9AF69DAE-AC14-453C-AC92-99FA93CD77AD}" type="slidenum">
              <a:rPr lang="en-GB" altLang="en-US"/>
              <a:pPr>
                <a:defRPr/>
              </a:pPr>
              <a:t>‹#›</a:t>
            </a:fld>
            <a:endParaRPr lang="en-GB" altLang="en-US"/>
          </a:p>
        </p:txBody>
      </p:sp>
    </p:spTree>
    <p:extLst>
      <p:ext uri="{BB962C8B-B14F-4D97-AF65-F5344CB8AC3E}">
        <p14:creationId xmlns:p14="http://schemas.microsoft.com/office/powerpoint/2010/main" val="18926953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6000" y="79220"/>
            <a:ext cx="8229600" cy="936625"/>
          </a:xfrm>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algn="ctr" eaLnBrk="0" hangingPunct="0">
              <a:spcBef>
                <a:spcPct val="50000"/>
              </a:spcBef>
              <a:defRPr>
                <a:cs typeface="Arial" charset="0"/>
              </a:defRPr>
            </a:lvl1pPr>
          </a:lstStyle>
          <a:p>
            <a:pPr>
              <a:defRPr/>
            </a:pPr>
            <a:endParaRPr lang="en-GB"/>
          </a:p>
        </p:txBody>
      </p:sp>
      <p:sp>
        <p:nvSpPr>
          <p:cNvPr id="4" name="Rectangle 5"/>
          <p:cNvSpPr>
            <a:spLocks noGrp="1" noChangeArrowheads="1"/>
          </p:cNvSpPr>
          <p:nvPr>
            <p:ph type="ftr" sz="quarter" idx="11"/>
          </p:nvPr>
        </p:nvSpPr>
        <p:spPr/>
        <p:txBody>
          <a:bodyPr/>
          <a:lstStyle>
            <a:lvl1pPr eaLnBrk="0" hangingPunct="0">
              <a:spcBef>
                <a:spcPct val="50000"/>
              </a:spcBef>
              <a:defRPr/>
            </a:lvl1pPr>
          </a:lstStyle>
          <a:p>
            <a:pPr>
              <a:defRPr/>
            </a:pPr>
            <a:endParaRPr/>
          </a:p>
        </p:txBody>
      </p:sp>
      <p:sp>
        <p:nvSpPr>
          <p:cNvPr id="5" name="Rectangle 6"/>
          <p:cNvSpPr>
            <a:spLocks noGrp="1" noChangeArrowheads="1"/>
          </p:cNvSpPr>
          <p:nvPr>
            <p:ph type="sldNum" sz="quarter" idx="12"/>
          </p:nvPr>
        </p:nvSpPr>
        <p:spPr>
          <a:xfrm>
            <a:off x="7010400" y="6381750"/>
            <a:ext cx="2133600" cy="476250"/>
          </a:xfrm>
        </p:spPr>
        <p:txBody>
          <a:bodyPr/>
          <a:lstStyle>
            <a:lvl1pPr eaLnBrk="0" hangingPunct="0">
              <a:spcBef>
                <a:spcPct val="50000"/>
              </a:spcBef>
              <a:defRPr>
                <a:cs typeface="Arial" charset="0"/>
              </a:defRPr>
            </a:lvl1pPr>
          </a:lstStyle>
          <a:p>
            <a:pPr>
              <a:defRPr/>
            </a:pPr>
            <a:fld id="{6AC1A58D-4CFF-4E5C-BF26-105988C642A2}" type="slidenum">
              <a:rPr lang="en-GB"/>
              <a:pPr>
                <a:defRPr/>
              </a:pPr>
              <a:t>‹#›</a:t>
            </a:fld>
            <a:endParaRPr lang="en-GB" dirty="0"/>
          </a:p>
        </p:txBody>
      </p:sp>
    </p:spTree>
    <p:extLst>
      <p:ext uri="{BB962C8B-B14F-4D97-AF65-F5344CB8AC3E}">
        <p14:creationId xmlns:p14="http://schemas.microsoft.com/office/powerpoint/2010/main" val="20785994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spcBef>
                <a:spcPct val="50000"/>
              </a:spcBef>
              <a:defRPr>
                <a:cs typeface="Arial" charset="0"/>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spcBef>
                <a:spcPct val="50000"/>
              </a:spcBef>
              <a:defRPr/>
            </a:lvl1pPr>
          </a:lstStyle>
          <a:p>
            <a:pPr>
              <a:defRPr/>
            </a:pPr>
            <a:endParaRPr/>
          </a:p>
        </p:txBody>
      </p:sp>
      <p:sp>
        <p:nvSpPr>
          <p:cNvPr id="4" name="Rectangle 6"/>
          <p:cNvSpPr>
            <a:spLocks noGrp="1" noChangeArrowheads="1"/>
          </p:cNvSpPr>
          <p:nvPr>
            <p:ph type="sldNum" sz="quarter" idx="12"/>
          </p:nvPr>
        </p:nvSpPr>
        <p:spPr>
          <a:xfrm>
            <a:off x="7010400" y="6381750"/>
            <a:ext cx="2133600" cy="476250"/>
          </a:xfrm>
        </p:spPr>
        <p:txBody>
          <a:bodyPr/>
          <a:lstStyle>
            <a:lvl1pPr eaLnBrk="0" hangingPunct="0">
              <a:spcBef>
                <a:spcPct val="50000"/>
              </a:spcBef>
              <a:defRPr>
                <a:cs typeface="Arial" charset="0"/>
              </a:defRPr>
            </a:lvl1pPr>
          </a:lstStyle>
          <a:p>
            <a:pPr>
              <a:defRPr/>
            </a:pPr>
            <a:fld id="{3697D46A-7278-4E4B-9340-17F1526A46A8}" type="slidenum">
              <a:rPr lang="en-GB"/>
              <a:pPr>
                <a:defRPr/>
              </a:pPr>
              <a:t>‹#›</a:t>
            </a:fld>
            <a:endParaRPr lang="en-GB" dirty="0"/>
          </a:p>
        </p:txBody>
      </p:sp>
    </p:spTree>
    <p:extLst>
      <p:ext uri="{BB962C8B-B14F-4D97-AF65-F5344CB8AC3E}">
        <p14:creationId xmlns:p14="http://schemas.microsoft.com/office/powerpoint/2010/main" val="18455261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lgn="ctr" eaLnBrk="0" hangingPunct="0">
              <a:spcBef>
                <a:spcPct val="50000"/>
              </a:spcBef>
              <a:defRPr>
                <a:cs typeface="Arial" charset="0"/>
              </a:defRPr>
            </a:lvl1pPr>
          </a:lstStyle>
          <a:p>
            <a:pPr>
              <a:defRPr/>
            </a:pPr>
            <a:endParaRPr lang="en-GB"/>
          </a:p>
        </p:txBody>
      </p:sp>
      <p:sp>
        <p:nvSpPr>
          <p:cNvPr id="6" name="Rectangle 7"/>
          <p:cNvSpPr>
            <a:spLocks noGrp="1" noChangeArrowheads="1"/>
          </p:cNvSpPr>
          <p:nvPr>
            <p:ph type="ftr" sz="quarter" idx="11"/>
          </p:nvPr>
        </p:nvSpPr>
        <p:spPr/>
        <p:txBody>
          <a:bodyPr/>
          <a:lstStyle>
            <a:lvl1pPr eaLnBrk="0" hangingPunct="0">
              <a:spcBef>
                <a:spcPct val="50000"/>
              </a:spcBef>
              <a:defRPr/>
            </a:lvl1pPr>
          </a:lstStyle>
          <a:p>
            <a:pPr>
              <a:defRPr/>
            </a:pPr>
            <a:endParaRPr/>
          </a:p>
        </p:txBody>
      </p:sp>
      <p:sp>
        <p:nvSpPr>
          <p:cNvPr id="7" name="Rectangle 8"/>
          <p:cNvSpPr>
            <a:spLocks noGrp="1" noChangeArrowheads="1"/>
          </p:cNvSpPr>
          <p:nvPr>
            <p:ph type="sldNum" sz="quarter" idx="12"/>
          </p:nvPr>
        </p:nvSpPr>
        <p:spPr>
          <a:xfrm>
            <a:off x="7010400" y="6381750"/>
            <a:ext cx="2133600" cy="476250"/>
          </a:xfrm>
        </p:spPr>
        <p:txBody>
          <a:bodyPr/>
          <a:lstStyle>
            <a:lvl1pPr eaLnBrk="0" hangingPunct="0">
              <a:spcBef>
                <a:spcPct val="50000"/>
              </a:spcBef>
              <a:defRPr>
                <a:cs typeface="Arial" charset="0"/>
              </a:defRPr>
            </a:lvl1pPr>
          </a:lstStyle>
          <a:p>
            <a:pPr>
              <a:defRPr/>
            </a:pPr>
            <a:fld id="{D8E85AFA-866E-481A-80B9-3D7CD3ABDE2A}" type="slidenum">
              <a:rPr lang="en-GB"/>
              <a:pPr>
                <a:defRPr/>
              </a:pPr>
              <a:t>‹#›</a:t>
            </a:fld>
            <a:endParaRPr lang="en-GB" dirty="0"/>
          </a:p>
        </p:txBody>
      </p:sp>
    </p:spTree>
    <p:extLst>
      <p:ext uri="{BB962C8B-B14F-4D97-AF65-F5344CB8AC3E}">
        <p14:creationId xmlns:p14="http://schemas.microsoft.com/office/powerpoint/2010/main" val="12323510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lgn="ctr" eaLnBrk="0" hangingPunct="0">
              <a:spcBef>
                <a:spcPct val="50000"/>
              </a:spcBef>
              <a:defRPr>
                <a:cs typeface="Arial" charset="0"/>
              </a:defRPr>
            </a:lvl1pPr>
          </a:lstStyle>
          <a:p>
            <a:pPr>
              <a:defRPr/>
            </a:pPr>
            <a:endParaRPr lang="en-GB"/>
          </a:p>
        </p:txBody>
      </p:sp>
      <p:sp>
        <p:nvSpPr>
          <p:cNvPr id="6" name="Rectangle 7"/>
          <p:cNvSpPr>
            <a:spLocks noGrp="1" noChangeArrowheads="1"/>
          </p:cNvSpPr>
          <p:nvPr>
            <p:ph type="ftr" sz="quarter" idx="11"/>
          </p:nvPr>
        </p:nvSpPr>
        <p:spPr/>
        <p:txBody>
          <a:bodyPr/>
          <a:lstStyle>
            <a:lvl1pPr eaLnBrk="0" hangingPunct="0">
              <a:spcBef>
                <a:spcPct val="50000"/>
              </a:spcBef>
              <a:defRPr/>
            </a:lvl1pPr>
          </a:lstStyle>
          <a:p>
            <a:pPr>
              <a:defRPr/>
            </a:pPr>
            <a:endParaRPr/>
          </a:p>
        </p:txBody>
      </p:sp>
      <p:sp>
        <p:nvSpPr>
          <p:cNvPr id="7" name="Rectangle 8"/>
          <p:cNvSpPr>
            <a:spLocks noGrp="1" noChangeArrowheads="1"/>
          </p:cNvSpPr>
          <p:nvPr>
            <p:ph type="sldNum" sz="quarter" idx="12"/>
          </p:nvPr>
        </p:nvSpPr>
        <p:spPr>
          <a:xfrm>
            <a:off x="7010400" y="6381750"/>
            <a:ext cx="2133600" cy="476250"/>
          </a:xfrm>
        </p:spPr>
        <p:txBody>
          <a:bodyPr/>
          <a:lstStyle>
            <a:lvl1pPr eaLnBrk="0" hangingPunct="0">
              <a:spcBef>
                <a:spcPct val="50000"/>
              </a:spcBef>
              <a:defRPr>
                <a:cs typeface="Arial" charset="0"/>
              </a:defRPr>
            </a:lvl1pPr>
          </a:lstStyle>
          <a:p>
            <a:pPr>
              <a:defRPr/>
            </a:pPr>
            <a:fld id="{ED7103BF-75C3-4D41-961C-3C3A7C01E6D6}" type="slidenum">
              <a:rPr lang="en-GB"/>
              <a:pPr>
                <a:defRPr/>
              </a:pPr>
              <a:t>‹#›</a:t>
            </a:fld>
            <a:endParaRPr lang="en-GB" dirty="0"/>
          </a:p>
        </p:txBody>
      </p:sp>
    </p:spTree>
    <p:extLst>
      <p:ext uri="{BB962C8B-B14F-4D97-AF65-F5344CB8AC3E}">
        <p14:creationId xmlns:p14="http://schemas.microsoft.com/office/powerpoint/2010/main" val="2866490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86000" y="79220"/>
            <a:ext cx="8229600" cy="936625"/>
          </a:xfr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143000"/>
            <a:ext cx="8229600" cy="4878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lgn="ctr" eaLnBrk="0" hangingPunct="0">
              <a:spcBef>
                <a:spcPct val="50000"/>
              </a:spcBef>
              <a:defRPr>
                <a:cs typeface="Arial" charse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spcBef>
                <a:spcPct val="50000"/>
              </a:spcBef>
              <a:defRPr/>
            </a:lvl1pPr>
          </a:lstStyle>
          <a:p>
            <a:pPr>
              <a:defRPr/>
            </a:pPr>
            <a:endParaRPr/>
          </a:p>
        </p:txBody>
      </p:sp>
      <p:sp>
        <p:nvSpPr>
          <p:cNvPr id="6" name="Rectangle 6"/>
          <p:cNvSpPr>
            <a:spLocks noGrp="1" noChangeArrowheads="1"/>
          </p:cNvSpPr>
          <p:nvPr>
            <p:ph type="sldNum" sz="quarter" idx="12"/>
          </p:nvPr>
        </p:nvSpPr>
        <p:spPr>
          <a:xfrm>
            <a:off x="7010400" y="6381750"/>
            <a:ext cx="2133600" cy="476250"/>
          </a:xfrm>
        </p:spPr>
        <p:txBody>
          <a:bodyPr/>
          <a:lstStyle>
            <a:lvl1pPr eaLnBrk="0" hangingPunct="0">
              <a:spcBef>
                <a:spcPct val="50000"/>
              </a:spcBef>
              <a:defRPr>
                <a:cs typeface="Arial" charset="0"/>
              </a:defRPr>
            </a:lvl1pPr>
          </a:lstStyle>
          <a:p>
            <a:pPr>
              <a:defRPr/>
            </a:pPr>
            <a:fld id="{DCDA3441-3561-4A5D-97A2-CFD40E5012A6}" type="slidenum">
              <a:rPr lang="en-GB"/>
              <a:pPr>
                <a:defRPr/>
              </a:pPr>
              <a:t>‹#›</a:t>
            </a:fld>
            <a:endParaRPr lang="en-GB" dirty="0"/>
          </a:p>
        </p:txBody>
      </p:sp>
    </p:spTree>
    <p:extLst>
      <p:ext uri="{BB962C8B-B14F-4D97-AF65-F5344CB8AC3E}">
        <p14:creationId xmlns:p14="http://schemas.microsoft.com/office/powerpoint/2010/main" val="24383840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149" name="Rectangle 5"/>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smtClean="0"/>
              <a:t>Click to edit Master subtitle style</a:t>
            </a:r>
            <a:endParaRPr lang="en-GB" dirty="0"/>
          </a:p>
        </p:txBody>
      </p:sp>
      <p:sp>
        <p:nvSpPr>
          <p:cNvPr id="390154" name="Rectangle 10"/>
          <p:cNvSpPr>
            <a:spLocks noGrp="1" noChangeArrowheads="1"/>
          </p:cNvSpPr>
          <p:nvPr>
            <p:ph type="ctrTitle"/>
          </p:nvPr>
        </p:nvSpPr>
        <p:spPr>
          <a:xfrm>
            <a:off x="697523" y="2155846"/>
            <a:ext cx="7772400" cy="1470025"/>
          </a:xfrm>
        </p:spPr>
        <p:txBody>
          <a:bodyPr/>
          <a:lstStyle>
            <a:lvl1pPr algn="ctr">
              <a:defRPr sz="3600">
                <a:solidFill>
                  <a:schemeClr val="bg1"/>
                </a:solidFill>
              </a:defRPr>
            </a:lvl1pPr>
          </a:lstStyle>
          <a:p>
            <a:r>
              <a:rPr lang="en-US" smtClean="0"/>
              <a:t>Click to edit Master title style</a:t>
            </a:r>
            <a:endParaRPr lang="en-GB" dirty="0"/>
          </a:p>
        </p:txBody>
      </p:sp>
      <p:sp>
        <p:nvSpPr>
          <p:cNvPr id="5" name="Rectangle 6"/>
          <p:cNvSpPr>
            <a:spLocks noGrp="1" noChangeArrowheads="1"/>
          </p:cNvSpPr>
          <p:nvPr>
            <p:ph type="dt" sz="half" idx="10"/>
          </p:nvPr>
        </p:nvSpPr>
        <p:spPr>
          <a:xfrm>
            <a:off x="679450" y="6245225"/>
            <a:ext cx="2133600" cy="476250"/>
          </a:xfrm>
        </p:spPr>
        <p:txBody>
          <a:bodyPr/>
          <a:lstStyle>
            <a:lvl1pPr eaLnBrk="0" hangingPunct="0">
              <a:defRPr>
                <a:solidFill>
                  <a:prstClr val="white"/>
                </a:solidFill>
              </a:defRPr>
            </a:lvl1pPr>
          </a:lstStyle>
          <a:p>
            <a:pPr>
              <a:defRPr/>
            </a:pPr>
            <a:fld id="{A7FA7214-9A38-43EF-AADA-3B8D7732BFF8}" type="datetime1">
              <a:rPr lang="en-GB"/>
              <a:pPr>
                <a:defRPr/>
              </a:pPr>
              <a:t>12/01/2015</a:t>
            </a:fld>
            <a:endParaRPr lang="en-GB" dirty="0"/>
          </a:p>
        </p:txBody>
      </p:sp>
      <p:sp>
        <p:nvSpPr>
          <p:cNvPr id="6" name="Rectangle 8"/>
          <p:cNvSpPr>
            <a:spLocks noGrp="1" noChangeArrowheads="1"/>
          </p:cNvSpPr>
          <p:nvPr>
            <p:ph type="sldNum" sz="quarter" idx="11"/>
          </p:nvPr>
        </p:nvSpPr>
        <p:spPr/>
        <p:txBody>
          <a:bodyPr/>
          <a:lstStyle>
            <a:lvl1pPr eaLnBrk="0" hangingPunct="0">
              <a:defRPr>
                <a:solidFill>
                  <a:prstClr val="white"/>
                </a:solidFill>
              </a:defRPr>
            </a:lvl1pPr>
          </a:lstStyle>
          <a:p>
            <a:pPr>
              <a:defRPr/>
            </a:pPr>
            <a:fld id="{A5CEF196-7B7D-45D4-890C-36DB5966E7C7}" type="slidenum">
              <a:rPr lang="en-GB"/>
              <a:pPr>
                <a:defRPr/>
              </a:pPr>
              <a:t>‹#›</a:t>
            </a:fld>
            <a:endParaRPr lang="en-GB" dirty="0"/>
          </a:p>
        </p:txBody>
      </p:sp>
    </p:spTree>
    <p:extLst>
      <p:ext uri="{BB962C8B-B14F-4D97-AF65-F5344CB8AC3E}">
        <p14:creationId xmlns:p14="http://schemas.microsoft.com/office/powerpoint/2010/main" val="1054397956"/>
      </p:ext>
    </p:extLst>
  </p:cSld>
  <p:clrMapOvr>
    <a:masterClrMapping/>
  </p:clrMapOvr>
  <p:transition advClick="0" advTm="2000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hangingPunct="0">
              <a:defRPr/>
            </a:lvl1pPr>
          </a:lstStyle>
          <a:p>
            <a:pPr>
              <a:defRPr/>
            </a:pPr>
            <a:fld id="{3C5FF76B-ECBB-40D2-B7AE-6F153A60F881}" type="datetime1">
              <a:rPr lang="en-GB"/>
              <a:pPr>
                <a:defRPr/>
              </a:pPr>
              <a:t>12/01/2015</a:t>
            </a:fld>
            <a:endParaRPr lang="en-GB"/>
          </a:p>
        </p:txBody>
      </p:sp>
      <p:sp>
        <p:nvSpPr>
          <p:cNvPr id="5" name="Footer Placeholder 4"/>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vl1pPr>
          </a:lstStyle>
          <a:p>
            <a:pPr>
              <a:defRPr/>
            </a:pPr>
            <a:fld id="{9E2C7C20-0DB5-4327-842E-6FA38339519E}" type="slidenum">
              <a:rPr lang="en-GB"/>
              <a:pPr>
                <a:defRPr/>
              </a:pPr>
              <a:t>‹#›</a:t>
            </a:fld>
            <a:endParaRPr lang="en-GB"/>
          </a:p>
        </p:txBody>
      </p:sp>
    </p:spTree>
    <p:extLst>
      <p:ext uri="{BB962C8B-B14F-4D97-AF65-F5344CB8AC3E}">
        <p14:creationId xmlns:p14="http://schemas.microsoft.com/office/powerpoint/2010/main" val="2644087666"/>
      </p:ext>
    </p:extLst>
  </p:cSld>
  <p:clrMapOvr>
    <a:masterClrMapping/>
  </p:clrMapOvr>
  <p:transition advClick="0" advTm="2000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2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vl1pPr>
          </a:lstStyle>
          <a:p>
            <a:pPr>
              <a:defRPr/>
            </a:pPr>
            <a:fld id="{E850D41E-4EE3-4611-B67F-F7CCF89B477E}" type="datetime1">
              <a:rPr lang="en-GB"/>
              <a:pPr>
                <a:defRPr/>
              </a:pPr>
              <a:t>12/01/2015</a:t>
            </a:fld>
            <a:endParaRPr lang="en-GB"/>
          </a:p>
        </p:txBody>
      </p:sp>
      <p:sp>
        <p:nvSpPr>
          <p:cNvPr id="5" name="Footer Placeholder 4"/>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vl1pPr>
          </a:lstStyle>
          <a:p>
            <a:pPr>
              <a:defRPr/>
            </a:pPr>
            <a:fld id="{DB7AB3B0-1747-4C32-B2ED-829D540EDE22}" type="slidenum">
              <a:rPr lang="en-GB"/>
              <a:pPr>
                <a:defRPr/>
              </a:pPr>
              <a:t>‹#›</a:t>
            </a:fld>
            <a:endParaRPr lang="en-GB"/>
          </a:p>
        </p:txBody>
      </p:sp>
    </p:spTree>
    <p:extLst>
      <p:ext uri="{BB962C8B-B14F-4D97-AF65-F5344CB8AC3E}">
        <p14:creationId xmlns:p14="http://schemas.microsoft.com/office/powerpoint/2010/main" val="3897855051"/>
      </p:ext>
    </p:extLst>
  </p:cSld>
  <p:clrMapOvr>
    <a:masterClrMapping/>
  </p:clrMapOvr>
  <p:transition advClick="0" advTm="2000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69631" y="1397002"/>
            <a:ext cx="424375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4061" y="1397002"/>
            <a:ext cx="424375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eaLnBrk="0" hangingPunct="0">
              <a:defRPr/>
            </a:lvl1pPr>
          </a:lstStyle>
          <a:p>
            <a:pPr>
              <a:defRPr/>
            </a:pPr>
            <a:fld id="{895C5475-B6F8-4A43-B743-7730728AF8CE}" type="datetime1">
              <a:rPr lang="en-GB"/>
              <a:pPr>
                <a:defRPr/>
              </a:pPr>
              <a:t>12/01/2015</a:t>
            </a:fld>
            <a:endParaRPr lang="en-GB"/>
          </a:p>
        </p:txBody>
      </p:sp>
      <p:sp>
        <p:nvSpPr>
          <p:cNvPr id="6" name="Footer Placeholder 5"/>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7" name="Slide Number Placeholder 6"/>
          <p:cNvSpPr>
            <a:spLocks noGrp="1"/>
          </p:cNvSpPr>
          <p:nvPr>
            <p:ph type="sldNum" sz="quarter" idx="12"/>
          </p:nvPr>
        </p:nvSpPr>
        <p:spPr/>
        <p:txBody>
          <a:bodyPr/>
          <a:lstStyle>
            <a:lvl1pPr eaLnBrk="0" hangingPunct="0">
              <a:defRPr/>
            </a:lvl1pPr>
          </a:lstStyle>
          <a:p>
            <a:pPr>
              <a:defRPr/>
            </a:pPr>
            <a:fld id="{DE478B85-9766-471D-8D4F-24F5591B24BC}" type="slidenum">
              <a:rPr lang="en-GB"/>
              <a:pPr>
                <a:defRPr/>
              </a:pPr>
              <a:t>‹#›</a:t>
            </a:fld>
            <a:endParaRPr lang="en-GB"/>
          </a:p>
        </p:txBody>
      </p:sp>
    </p:spTree>
    <p:extLst>
      <p:ext uri="{BB962C8B-B14F-4D97-AF65-F5344CB8AC3E}">
        <p14:creationId xmlns:p14="http://schemas.microsoft.com/office/powerpoint/2010/main" val="3176559772"/>
      </p:ext>
    </p:extLst>
  </p:cSld>
  <p:clrMapOvr>
    <a:masterClrMapping/>
  </p:clrMapOvr>
  <p:transition advClick="0" advTm="2000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28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8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eaLnBrk="0" hangingPunct="0">
              <a:defRPr/>
            </a:lvl1pPr>
          </a:lstStyle>
          <a:p>
            <a:pPr>
              <a:defRPr/>
            </a:pPr>
            <a:fld id="{BFEAB85B-6275-4B9C-BE7A-EB322EB76100}" type="datetime1">
              <a:rPr lang="en-GB"/>
              <a:pPr>
                <a:defRPr/>
              </a:pPr>
              <a:t>12/01/2015</a:t>
            </a:fld>
            <a:endParaRPr lang="en-GB"/>
          </a:p>
        </p:txBody>
      </p:sp>
      <p:sp>
        <p:nvSpPr>
          <p:cNvPr id="8" name="Footer Placeholder 7"/>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9" name="Slide Number Placeholder 8"/>
          <p:cNvSpPr>
            <a:spLocks noGrp="1"/>
          </p:cNvSpPr>
          <p:nvPr>
            <p:ph type="sldNum" sz="quarter" idx="12"/>
          </p:nvPr>
        </p:nvSpPr>
        <p:spPr/>
        <p:txBody>
          <a:bodyPr/>
          <a:lstStyle>
            <a:lvl1pPr eaLnBrk="0" hangingPunct="0">
              <a:defRPr/>
            </a:lvl1pPr>
          </a:lstStyle>
          <a:p>
            <a:pPr>
              <a:defRPr/>
            </a:pPr>
            <a:fld id="{B0A98CCD-5B75-4C10-9CF7-DC4B3C4F8C71}" type="slidenum">
              <a:rPr lang="en-GB"/>
              <a:pPr>
                <a:defRPr/>
              </a:pPr>
              <a:t>‹#›</a:t>
            </a:fld>
            <a:endParaRPr lang="en-GB"/>
          </a:p>
        </p:txBody>
      </p:sp>
    </p:spTree>
    <p:extLst>
      <p:ext uri="{BB962C8B-B14F-4D97-AF65-F5344CB8AC3E}">
        <p14:creationId xmlns:p14="http://schemas.microsoft.com/office/powerpoint/2010/main" val="1375351116"/>
      </p:ext>
    </p:extLst>
  </p:cSld>
  <p:clrMapOvr>
    <a:masterClrMapping/>
  </p:clrMapOvr>
  <p:transition advClick="0" advTm="20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GB" alt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GB" alt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71104FE0-1361-4EE1-85B6-93EA355BF0FA}" type="slidenum">
              <a:rPr lang="en-GB" altLang="en-US"/>
              <a:pPr>
                <a:defRPr/>
              </a:pPr>
              <a:t>‹#›</a:t>
            </a:fld>
            <a:endParaRPr lang="en-GB" altLang="en-US"/>
          </a:p>
        </p:txBody>
      </p:sp>
    </p:spTree>
    <p:extLst>
      <p:ext uri="{BB962C8B-B14F-4D97-AF65-F5344CB8AC3E}">
        <p14:creationId xmlns:p14="http://schemas.microsoft.com/office/powerpoint/2010/main" val="15506711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eaLnBrk="0" hangingPunct="0">
              <a:defRPr/>
            </a:lvl1pPr>
          </a:lstStyle>
          <a:p>
            <a:pPr>
              <a:defRPr/>
            </a:pPr>
            <a:fld id="{ED64BF5A-2C4F-481D-87F0-85E9BAE9AA43}" type="datetime1">
              <a:rPr lang="en-GB"/>
              <a:pPr>
                <a:defRPr/>
              </a:pPr>
              <a:t>12/01/2015</a:t>
            </a:fld>
            <a:endParaRPr lang="en-GB"/>
          </a:p>
        </p:txBody>
      </p:sp>
      <p:sp>
        <p:nvSpPr>
          <p:cNvPr id="4" name="Footer Placeholder 3"/>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5" name="Slide Number Placeholder 4"/>
          <p:cNvSpPr>
            <a:spLocks noGrp="1"/>
          </p:cNvSpPr>
          <p:nvPr>
            <p:ph type="sldNum" sz="quarter" idx="12"/>
          </p:nvPr>
        </p:nvSpPr>
        <p:spPr/>
        <p:txBody>
          <a:bodyPr/>
          <a:lstStyle>
            <a:lvl1pPr eaLnBrk="0" hangingPunct="0">
              <a:defRPr/>
            </a:lvl1pPr>
          </a:lstStyle>
          <a:p>
            <a:pPr>
              <a:defRPr/>
            </a:pPr>
            <a:fld id="{1D47B108-592E-450A-83B9-F3C5D811D3E1}" type="slidenum">
              <a:rPr lang="en-GB"/>
              <a:pPr>
                <a:defRPr/>
              </a:pPr>
              <a:t>‹#›</a:t>
            </a:fld>
            <a:endParaRPr lang="en-GB"/>
          </a:p>
        </p:txBody>
      </p:sp>
    </p:spTree>
    <p:extLst>
      <p:ext uri="{BB962C8B-B14F-4D97-AF65-F5344CB8AC3E}">
        <p14:creationId xmlns:p14="http://schemas.microsoft.com/office/powerpoint/2010/main" val="4172895164"/>
      </p:ext>
    </p:extLst>
  </p:cSld>
  <p:clrMapOvr>
    <a:masterClrMapping/>
  </p:clrMapOvr>
  <p:transition advClick="0" advTm="20000">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vl1pPr>
          </a:lstStyle>
          <a:p>
            <a:pPr>
              <a:defRPr/>
            </a:pPr>
            <a:fld id="{A9C578C9-8501-46EC-B3A1-D3F54B9B2DF8}" type="datetime1">
              <a:rPr lang="en-GB"/>
              <a:pPr>
                <a:defRPr/>
              </a:pPr>
              <a:t>12/01/2015</a:t>
            </a:fld>
            <a:endParaRPr lang="en-GB"/>
          </a:p>
        </p:txBody>
      </p:sp>
      <p:sp>
        <p:nvSpPr>
          <p:cNvPr id="3" name="Footer Placeholder 2"/>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4" name="Slide Number Placeholder 3"/>
          <p:cNvSpPr>
            <a:spLocks noGrp="1"/>
          </p:cNvSpPr>
          <p:nvPr>
            <p:ph type="sldNum" sz="quarter" idx="12"/>
          </p:nvPr>
        </p:nvSpPr>
        <p:spPr/>
        <p:txBody>
          <a:bodyPr/>
          <a:lstStyle>
            <a:lvl1pPr eaLnBrk="0" hangingPunct="0">
              <a:defRPr/>
            </a:lvl1pPr>
          </a:lstStyle>
          <a:p>
            <a:pPr>
              <a:defRPr/>
            </a:pPr>
            <a:fld id="{66FAD8B8-85E9-442B-9642-F1857B194E41}" type="slidenum">
              <a:rPr lang="en-GB"/>
              <a:pPr>
                <a:defRPr/>
              </a:pPr>
              <a:t>‹#›</a:t>
            </a:fld>
            <a:endParaRPr lang="en-GB"/>
          </a:p>
        </p:txBody>
      </p:sp>
    </p:spTree>
    <p:extLst>
      <p:ext uri="{BB962C8B-B14F-4D97-AF65-F5344CB8AC3E}">
        <p14:creationId xmlns:p14="http://schemas.microsoft.com/office/powerpoint/2010/main" val="445195542"/>
      </p:ext>
    </p:extLst>
  </p:cSld>
  <p:clrMapOvr>
    <a:masterClrMapping/>
  </p:clrMapOvr>
  <p:transition advClick="0" advTm="2000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435"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538" y="27307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7" y="1435103"/>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vl1pPr>
          </a:lstStyle>
          <a:p>
            <a:pPr>
              <a:defRPr/>
            </a:pPr>
            <a:fld id="{D45CAB99-52DD-45F9-8F2F-88E777DE094E}" type="datetime1">
              <a:rPr lang="en-GB"/>
              <a:pPr>
                <a:defRPr/>
              </a:pPr>
              <a:t>12/01/2015</a:t>
            </a:fld>
            <a:endParaRPr lang="en-GB"/>
          </a:p>
        </p:txBody>
      </p:sp>
      <p:sp>
        <p:nvSpPr>
          <p:cNvPr id="6" name="Footer Placeholder 5"/>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7" name="Slide Number Placeholder 6"/>
          <p:cNvSpPr>
            <a:spLocks noGrp="1"/>
          </p:cNvSpPr>
          <p:nvPr>
            <p:ph type="sldNum" sz="quarter" idx="12"/>
          </p:nvPr>
        </p:nvSpPr>
        <p:spPr/>
        <p:txBody>
          <a:bodyPr/>
          <a:lstStyle>
            <a:lvl1pPr eaLnBrk="0" hangingPunct="0">
              <a:defRPr/>
            </a:lvl1pPr>
          </a:lstStyle>
          <a:p>
            <a:pPr>
              <a:defRPr/>
            </a:pPr>
            <a:fld id="{2EB979D7-0BFB-4920-B318-4B8594936FD8}" type="slidenum">
              <a:rPr lang="en-GB"/>
              <a:pPr>
                <a:defRPr/>
              </a:pPr>
              <a:t>‹#›</a:t>
            </a:fld>
            <a:endParaRPr lang="en-GB"/>
          </a:p>
        </p:txBody>
      </p:sp>
    </p:spTree>
    <p:extLst>
      <p:ext uri="{BB962C8B-B14F-4D97-AF65-F5344CB8AC3E}">
        <p14:creationId xmlns:p14="http://schemas.microsoft.com/office/powerpoint/2010/main" val="2430958245"/>
      </p:ext>
    </p:extLst>
  </p:cSld>
  <p:clrMapOvr>
    <a:masterClrMapping/>
  </p:clrMapOvr>
  <p:transition advClick="0" advTm="20000">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vl1pPr>
          </a:lstStyle>
          <a:p>
            <a:pPr>
              <a:defRPr/>
            </a:pPr>
            <a:fld id="{BED22897-A8E0-4B33-A33D-AB8ECFBB9231}" type="datetime1">
              <a:rPr lang="en-GB"/>
              <a:pPr>
                <a:defRPr/>
              </a:pPr>
              <a:t>12/01/2015</a:t>
            </a:fld>
            <a:endParaRPr lang="en-GB"/>
          </a:p>
        </p:txBody>
      </p:sp>
      <p:sp>
        <p:nvSpPr>
          <p:cNvPr id="6" name="Footer Placeholder 5"/>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7" name="Slide Number Placeholder 6"/>
          <p:cNvSpPr>
            <a:spLocks noGrp="1"/>
          </p:cNvSpPr>
          <p:nvPr>
            <p:ph type="sldNum" sz="quarter" idx="12"/>
          </p:nvPr>
        </p:nvSpPr>
        <p:spPr/>
        <p:txBody>
          <a:bodyPr/>
          <a:lstStyle>
            <a:lvl1pPr eaLnBrk="0" hangingPunct="0">
              <a:defRPr/>
            </a:lvl1pPr>
          </a:lstStyle>
          <a:p>
            <a:pPr>
              <a:defRPr/>
            </a:pPr>
            <a:fld id="{21BD4F1A-7105-4084-8E7D-EB73612E2B9A}" type="slidenum">
              <a:rPr lang="en-GB"/>
              <a:pPr>
                <a:defRPr/>
              </a:pPr>
              <a:t>‹#›</a:t>
            </a:fld>
            <a:endParaRPr lang="en-GB"/>
          </a:p>
        </p:txBody>
      </p:sp>
    </p:spTree>
    <p:extLst>
      <p:ext uri="{BB962C8B-B14F-4D97-AF65-F5344CB8AC3E}">
        <p14:creationId xmlns:p14="http://schemas.microsoft.com/office/powerpoint/2010/main" val="1866188015"/>
      </p:ext>
    </p:extLst>
  </p:cSld>
  <p:clrMapOvr>
    <a:masterClrMapping/>
  </p:clrMapOvr>
  <p:transition advClick="0" advTm="20000">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hangingPunct="0">
              <a:defRPr/>
            </a:lvl1pPr>
          </a:lstStyle>
          <a:p>
            <a:pPr>
              <a:defRPr/>
            </a:pPr>
            <a:fld id="{81DE8BC1-1F02-4593-9CBE-1D3D0736DFCA}" type="datetime1">
              <a:rPr lang="en-GB"/>
              <a:pPr>
                <a:defRPr/>
              </a:pPr>
              <a:t>12/01/2015</a:t>
            </a:fld>
            <a:endParaRPr lang="en-GB"/>
          </a:p>
        </p:txBody>
      </p:sp>
      <p:sp>
        <p:nvSpPr>
          <p:cNvPr id="5" name="Footer Placeholder 4"/>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vl1pPr>
          </a:lstStyle>
          <a:p>
            <a:pPr>
              <a:defRPr/>
            </a:pPr>
            <a:fld id="{2FEE9425-2F52-47E9-A24D-AD5EB2965131}" type="slidenum">
              <a:rPr lang="en-GB"/>
              <a:pPr>
                <a:defRPr/>
              </a:pPr>
              <a:t>‹#›</a:t>
            </a:fld>
            <a:endParaRPr lang="en-GB"/>
          </a:p>
        </p:txBody>
      </p:sp>
    </p:spTree>
    <p:extLst>
      <p:ext uri="{BB962C8B-B14F-4D97-AF65-F5344CB8AC3E}">
        <p14:creationId xmlns:p14="http://schemas.microsoft.com/office/powerpoint/2010/main" val="4079743928"/>
      </p:ext>
    </p:extLst>
  </p:cSld>
  <p:clrMapOvr>
    <a:masterClrMapping/>
  </p:clrMapOvr>
  <p:transition advClick="0" advTm="20000">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769" y="184171"/>
            <a:ext cx="2157046" cy="57388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69631" y="184171"/>
            <a:ext cx="6330462" cy="5738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hangingPunct="0">
              <a:defRPr/>
            </a:lvl1pPr>
          </a:lstStyle>
          <a:p>
            <a:pPr>
              <a:defRPr/>
            </a:pPr>
            <a:fld id="{EEEEF3ED-C542-4530-BA1A-1DCB8E3AFD8B}" type="datetime1">
              <a:rPr lang="en-GB"/>
              <a:pPr>
                <a:defRPr/>
              </a:pPr>
              <a:t>12/01/2015</a:t>
            </a:fld>
            <a:endParaRPr lang="en-GB"/>
          </a:p>
        </p:txBody>
      </p:sp>
      <p:sp>
        <p:nvSpPr>
          <p:cNvPr id="5" name="Footer Placeholder 4"/>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vl1pPr>
          </a:lstStyle>
          <a:p>
            <a:pPr>
              <a:defRPr/>
            </a:pPr>
            <a:fld id="{8AC98D8E-F4BC-4488-8C32-0C6BD15A8C3D}" type="slidenum">
              <a:rPr lang="en-GB"/>
              <a:pPr>
                <a:defRPr/>
              </a:pPr>
              <a:t>‹#›</a:t>
            </a:fld>
            <a:endParaRPr lang="en-GB"/>
          </a:p>
        </p:txBody>
      </p:sp>
    </p:spTree>
    <p:extLst>
      <p:ext uri="{BB962C8B-B14F-4D97-AF65-F5344CB8AC3E}">
        <p14:creationId xmlns:p14="http://schemas.microsoft.com/office/powerpoint/2010/main" val="2992286173"/>
      </p:ext>
    </p:extLst>
  </p:cSld>
  <p:clrMapOvr>
    <a:masterClrMapping/>
  </p:clrMapOvr>
  <p:transition advClick="0" advTm="20000">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149" name="Rectangle 5"/>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smtClean="0"/>
              <a:t>Click to edit Master subtitle style</a:t>
            </a:r>
            <a:endParaRPr lang="en-GB" dirty="0"/>
          </a:p>
        </p:txBody>
      </p:sp>
      <p:sp>
        <p:nvSpPr>
          <p:cNvPr id="390154" name="Rectangle 10"/>
          <p:cNvSpPr>
            <a:spLocks noGrp="1" noChangeArrowheads="1"/>
          </p:cNvSpPr>
          <p:nvPr>
            <p:ph type="ctrTitle"/>
          </p:nvPr>
        </p:nvSpPr>
        <p:spPr>
          <a:xfrm>
            <a:off x="697523" y="2155840"/>
            <a:ext cx="7772400" cy="1470025"/>
          </a:xfrm>
        </p:spPr>
        <p:txBody>
          <a:bodyPr/>
          <a:lstStyle>
            <a:lvl1pPr algn="ctr">
              <a:defRPr sz="3600">
                <a:solidFill>
                  <a:schemeClr val="bg1"/>
                </a:solidFill>
              </a:defRPr>
            </a:lvl1pPr>
          </a:lstStyle>
          <a:p>
            <a:r>
              <a:rPr lang="en-US" smtClean="0"/>
              <a:t>Click to edit Master title style</a:t>
            </a:r>
            <a:endParaRPr lang="en-GB" dirty="0"/>
          </a:p>
        </p:txBody>
      </p:sp>
      <p:sp>
        <p:nvSpPr>
          <p:cNvPr id="5" name="Rectangle 6"/>
          <p:cNvSpPr>
            <a:spLocks noGrp="1" noChangeArrowheads="1"/>
          </p:cNvSpPr>
          <p:nvPr>
            <p:ph type="dt" sz="half" idx="10"/>
          </p:nvPr>
        </p:nvSpPr>
        <p:spPr>
          <a:xfrm>
            <a:off x="679450" y="6245225"/>
            <a:ext cx="2133600" cy="476250"/>
          </a:xfrm>
        </p:spPr>
        <p:txBody>
          <a:bodyPr/>
          <a:lstStyle>
            <a:lvl1pPr eaLnBrk="0" hangingPunct="0">
              <a:defRPr>
                <a:solidFill>
                  <a:prstClr val="white"/>
                </a:solidFill>
              </a:defRPr>
            </a:lvl1pPr>
          </a:lstStyle>
          <a:p>
            <a:pPr>
              <a:defRPr/>
            </a:pPr>
            <a:fld id="{8EC1C6AC-CF48-414B-8556-64E6AB2194B3}" type="datetime1">
              <a:rPr lang="en-GB"/>
              <a:pPr>
                <a:defRPr/>
              </a:pPr>
              <a:t>12/01/2015</a:t>
            </a:fld>
            <a:endParaRPr lang="en-GB" dirty="0"/>
          </a:p>
        </p:txBody>
      </p:sp>
      <p:sp>
        <p:nvSpPr>
          <p:cNvPr id="6" name="Rectangle 8"/>
          <p:cNvSpPr>
            <a:spLocks noGrp="1" noChangeArrowheads="1"/>
          </p:cNvSpPr>
          <p:nvPr>
            <p:ph type="sldNum" sz="quarter" idx="11"/>
          </p:nvPr>
        </p:nvSpPr>
        <p:spPr/>
        <p:txBody>
          <a:bodyPr/>
          <a:lstStyle>
            <a:lvl1pPr eaLnBrk="0" hangingPunct="0">
              <a:defRPr>
                <a:solidFill>
                  <a:prstClr val="white"/>
                </a:solidFill>
              </a:defRPr>
            </a:lvl1pPr>
          </a:lstStyle>
          <a:p>
            <a:pPr>
              <a:defRPr/>
            </a:pPr>
            <a:fld id="{5D81B21A-A65D-4088-983B-2D54664AFD92}" type="slidenum">
              <a:rPr lang="en-GB"/>
              <a:pPr>
                <a:defRPr/>
              </a:pPr>
              <a:t>‹#›</a:t>
            </a:fld>
            <a:endParaRPr lang="en-GB" dirty="0"/>
          </a:p>
        </p:txBody>
      </p:sp>
    </p:spTree>
    <p:extLst>
      <p:ext uri="{BB962C8B-B14F-4D97-AF65-F5344CB8AC3E}">
        <p14:creationId xmlns:p14="http://schemas.microsoft.com/office/powerpoint/2010/main" val="1009453223"/>
      </p:ext>
    </p:extLst>
  </p:cSld>
  <p:clrMapOvr>
    <a:masterClrMapping/>
  </p:clrMapOvr>
  <p:transition advClick="0" advTm="20000">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hangingPunct="0">
              <a:defRPr/>
            </a:lvl1pPr>
          </a:lstStyle>
          <a:p>
            <a:pPr>
              <a:defRPr/>
            </a:pPr>
            <a:fld id="{88CC5250-E671-4C6E-9CA5-E833D664AFA6}" type="datetime1">
              <a:rPr lang="en-GB"/>
              <a:pPr>
                <a:defRPr/>
              </a:pPr>
              <a:t>12/01/2015</a:t>
            </a:fld>
            <a:endParaRPr lang="en-GB"/>
          </a:p>
        </p:txBody>
      </p:sp>
      <p:sp>
        <p:nvSpPr>
          <p:cNvPr id="5" name="Footer Placeholder 4"/>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vl1pPr>
          </a:lstStyle>
          <a:p>
            <a:pPr>
              <a:defRPr/>
            </a:pPr>
            <a:fld id="{B11D21CD-C3D7-4280-8F38-41CE5DE9C196}" type="slidenum">
              <a:rPr lang="en-GB"/>
              <a:pPr>
                <a:defRPr/>
              </a:pPr>
              <a:t>‹#›</a:t>
            </a:fld>
            <a:endParaRPr lang="en-GB"/>
          </a:p>
        </p:txBody>
      </p:sp>
    </p:spTree>
    <p:extLst>
      <p:ext uri="{BB962C8B-B14F-4D97-AF65-F5344CB8AC3E}">
        <p14:creationId xmlns:p14="http://schemas.microsoft.com/office/powerpoint/2010/main" val="4269069446"/>
      </p:ext>
    </p:extLst>
  </p:cSld>
  <p:clrMapOvr>
    <a:masterClrMapping/>
  </p:clrMapOvr>
  <p:transition advClick="0" advTm="20000">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15"/>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vl1pPr>
          </a:lstStyle>
          <a:p>
            <a:pPr>
              <a:defRPr/>
            </a:pPr>
            <a:fld id="{FA7BFE26-050D-4AFE-AA5A-EE5CA2840D44}" type="datetime1">
              <a:rPr lang="en-GB"/>
              <a:pPr>
                <a:defRPr/>
              </a:pPr>
              <a:t>12/01/2015</a:t>
            </a:fld>
            <a:endParaRPr lang="en-GB"/>
          </a:p>
        </p:txBody>
      </p:sp>
      <p:sp>
        <p:nvSpPr>
          <p:cNvPr id="5" name="Footer Placeholder 4"/>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vl1pPr>
          </a:lstStyle>
          <a:p>
            <a:pPr>
              <a:defRPr/>
            </a:pPr>
            <a:fld id="{04352E68-9D54-48F5-8A22-CE0913BAB685}" type="slidenum">
              <a:rPr lang="en-GB"/>
              <a:pPr>
                <a:defRPr/>
              </a:pPr>
              <a:t>‹#›</a:t>
            </a:fld>
            <a:endParaRPr lang="en-GB"/>
          </a:p>
        </p:txBody>
      </p:sp>
    </p:spTree>
    <p:extLst>
      <p:ext uri="{BB962C8B-B14F-4D97-AF65-F5344CB8AC3E}">
        <p14:creationId xmlns:p14="http://schemas.microsoft.com/office/powerpoint/2010/main" val="2712879790"/>
      </p:ext>
    </p:extLst>
  </p:cSld>
  <p:clrMapOvr>
    <a:masterClrMapping/>
  </p:clrMapOvr>
  <p:transition advClick="0" advTm="20000">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69631" y="1397002"/>
            <a:ext cx="424375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4061" y="1397002"/>
            <a:ext cx="424375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eaLnBrk="0" hangingPunct="0">
              <a:defRPr/>
            </a:lvl1pPr>
          </a:lstStyle>
          <a:p>
            <a:pPr>
              <a:defRPr/>
            </a:pPr>
            <a:fld id="{2F00AB05-6022-4848-9048-097FFA36A2EA}" type="datetime1">
              <a:rPr lang="en-GB"/>
              <a:pPr>
                <a:defRPr/>
              </a:pPr>
              <a:t>12/01/2015</a:t>
            </a:fld>
            <a:endParaRPr lang="en-GB"/>
          </a:p>
        </p:txBody>
      </p:sp>
      <p:sp>
        <p:nvSpPr>
          <p:cNvPr id="6" name="Footer Placeholder 5"/>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7" name="Slide Number Placeholder 6"/>
          <p:cNvSpPr>
            <a:spLocks noGrp="1"/>
          </p:cNvSpPr>
          <p:nvPr>
            <p:ph type="sldNum" sz="quarter" idx="12"/>
          </p:nvPr>
        </p:nvSpPr>
        <p:spPr/>
        <p:txBody>
          <a:bodyPr/>
          <a:lstStyle>
            <a:lvl1pPr eaLnBrk="0" hangingPunct="0">
              <a:defRPr/>
            </a:lvl1pPr>
          </a:lstStyle>
          <a:p>
            <a:pPr>
              <a:defRPr/>
            </a:pPr>
            <a:fld id="{0C5D2B76-CD10-4EFE-BF9B-669AB244CD0F}" type="slidenum">
              <a:rPr lang="en-GB"/>
              <a:pPr>
                <a:defRPr/>
              </a:pPr>
              <a:t>‹#›</a:t>
            </a:fld>
            <a:endParaRPr lang="en-GB"/>
          </a:p>
        </p:txBody>
      </p:sp>
    </p:spTree>
    <p:extLst>
      <p:ext uri="{BB962C8B-B14F-4D97-AF65-F5344CB8AC3E}">
        <p14:creationId xmlns:p14="http://schemas.microsoft.com/office/powerpoint/2010/main" val="1751647019"/>
      </p:ext>
    </p:extLst>
  </p:cSld>
  <p:clrMapOvr>
    <a:masterClrMapping/>
  </p:clrMapOvr>
  <p:transition advClick="0" advTm="20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GB" alt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GB" alt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6A255313-3B50-4354-A1F3-1CA8B3F831B3}" type="slidenum">
              <a:rPr lang="en-GB" altLang="en-US"/>
              <a:pPr>
                <a:defRPr/>
              </a:pPr>
              <a:t>‹#›</a:t>
            </a:fld>
            <a:endParaRPr lang="en-GB" altLang="en-US"/>
          </a:p>
        </p:txBody>
      </p:sp>
    </p:spTree>
    <p:extLst>
      <p:ext uri="{BB962C8B-B14F-4D97-AF65-F5344CB8AC3E}">
        <p14:creationId xmlns:p14="http://schemas.microsoft.com/office/powerpoint/2010/main" val="40274352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277"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77"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eaLnBrk="0" hangingPunct="0">
              <a:defRPr/>
            </a:lvl1pPr>
          </a:lstStyle>
          <a:p>
            <a:pPr>
              <a:defRPr/>
            </a:pPr>
            <a:fld id="{82369076-5FF0-4E0B-8704-10100177A4C3}" type="datetime1">
              <a:rPr lang="en-GB"/>
              <a:pPr>
                <a:defRPr/>
              </a:pPr>
              <a:t>12/01/2015</a:t>
            </a:fld>
            <a:endParaRPr lang="en-GB"/>
          </a:p>
        </p:txBody>
      </p:sp>
      <p:sp>
        <p:nvSpPr>
          <p:cNvPr id="8" name="Footer Placeholder 7"/>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9" name="Slide Number Placeholder 8"/>
          <p:cNvSpPr>
            <a:spLocks noGrp="1"/>
          </p:cNvSpPr>
          <p:nvPr>
            <p:ph type="sldNum" sz="quarter" idx="12"/>
          </p:nvPr>
        </p:nvSpPr>
        <p:spPr/>
        <p:txBody>
          <a:bodyPr/>
          <a:lstStyle>
            <a:lvl1pPr eaLnBrk="0" hangingPunct="0">
              <a:defRPr/>
            </a:lvl1pPr>
          </a:lstStyle>
          <a:p>
            <a:pPr>
              <a:defRPr/>
            </a:pPr>
            <a:fld id="{A27F6159-2233-4B17-880E-3F15B1D62BB4}" type="slidenum">
              <a:rPr lang="en-GB"/>
              <a:pPr>
                <a:defRPr/>
              </a:pPr>
              <a:t>‹#›</a:t>
            </a:fld>
            <a:endParaRPr lang="en-GB"/>
          </a:p>
        </p:txBody>
      </p:sp>
    </p:spTree>
    <p:extLst>
      <p:ext uri="{BB962C8B-B14F-4D97-AF65-F5344CB8AC3E}">
        <p14:creationId xmlns:p14="http://schemas.microsoft.com/office/powerpoint/2010/main" val="3553477537"/>
      </p:ext>
    </p:extLst>
  </p:cSld>
  <p:clrMapOvr>
    <a:masterClrMapping/>
  </p:clrMapOvr>
  <p:transition advClick="0" advTm="20000">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eaLnBrk="0" hangingPunct="0">
              <a:defRPr/>
            </a:lvl1pPr>
          </a:lstStyle>
          <a:p>
            <a:pPr>
              <a:defRPr/>
            </a:pPr>
            <a:fld id="{E11C684A-966E-4A72-A540-EFDF089D928A}" type="datetime1">
              <a:rPr lang="en-GB"/>
              <a:pPr>
                <a:defRPr/>
              </a:pPr>
              <a:t>12/01/2015</a:t>
            </a:fld>
            <a:endParaRPr lang="en-GB"/>
          </a:p>
        </p:txBody>
      </p:sp>
      <p:sp>
        <p:nvSpPr>
          <p:cNvPr id="4" name="Footer Placeholder 3"/>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5" name="Slide Number Placeholder 4"/>
          <p:cNvSpPr>
            <a:spLocks noGrp="1"/>
          </p:cNvSpPr>
          <p:nvPr>
            <p:ph type="sldNum" sz="quarter" idx="12"/>
          </p:nvPr>
        </p:nvSpPr>
        <p:spPr/>
        <p:txBody>
          <a:bodyPr/>
          <a:lstStyle>
            <a:lvl1pPr eaLnBrk="0" hangingPunct="0">
              <a:defRPr/>
            </a:lvl1pPr>
          </a:lstStyle>
          <a:p>
            <a:pPr>
              <a:defRPr/>
            </a:pPr>
            <a:fld id="{D77883FB-D497-447D-B0C5-C6333BEEA462}" type="slidenum">
              <a:rPr lang="en-GB"/>
              <a:pPr>
                <a:defRPr/>
              </a:pPr>
              <a:t>‹#›</a:t>
            </a:fld>
            <a:endParaRPr lang="en-GB"/>
          </a:p>
        </p:txBody>
      </p:sp>
    </p:spTree>
    <p:extLst>
      <p:ext uri="{BB962C8B-B14F-4D97-AF65-F5344CB8AC3E}">
        <p14:creationId xmlns:p14="http://schemas.microsoft.com/office/powerpoint/2010/main" val="2873003675"/>
      </p:ext>
    </p:extLst>
  </p:cSld>
  <p:clrMapOvr>
    <a:masterClrMapping/>
  </p:clrMapOvr>
  <p:transition advClick="0" advTm="20000">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vl1pPr>
          </a:lstStyle>
          <a:p>
            <a:pPr>
              <a:defRPr/>
            </a:pPr>
            <a:fld id="{B239AD97-1F7F-4036-BA8D-D96D33DE7D28}" type="datetime1">
              <a:rPr lang="en-GB"/>
              <a:pPr>
                <a:defRPr/>
              </a:pPr>
              <a:t>12/01/2015</a:t>
            </a:fld>
            <a:endParaRPr lang="en-GB"/>
          </a:p>
        </p:txBody>
      </p:sp>
      <p:sp>
        <p:nvSpPr>
          <p:cNvPr id="3" name="Footer Placeholder 2"/>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4" name="Slide Number Placeholder 3"/>
          <p:cNvSpPr>
            <a:spLocks noGrp="1"/>
          </p:cNvSpPr>
          <p:nvPr>
            <p:ph type="sldNum" sz="quarter" idx="12"/>
          </p:nvPr>
        </p:nvSpPr>
        <p:spPr/>
        <p:txBody>
          <a:bodyPr/>
          <a:lstStyle>
            <a:lvl1pPr eaLnBrk="0" hangingPunct="0">
              <a:defRPr/>
            </a:lvl1pPr>
          </a:lstStyle>
          <a:p>
            <a:pPr>
              <a:defRPr/>
            </a:pPr>
            <a:fld id="{DEFA4C24-E0B9-4BD9-BA1E-F85E46138D26}" type="slidenum">
              <a:rPr lang="en-GB"/>
              <a:pPr>
                <a:defRPr/>
              </a:pPr>
              <a:t>‹#›</a:t>
            </a:fld>
            <a:endParaRPr lang="en-GB"/>
          </a:p>
        </p:txBody>
      </p:sp>
    </p:spTree>
    <p:extLst>
      <p:ext uri="{BB962C8B-B14F-4D97-AF65-F5344CB8AC3E}">
        <p14:creationId xmlns:p14="http://schemas.microsoft.com/office/powerpoint/2010/main" val="1645652535"/>
      </p:ext>
    </p:extLst>
  </p:cSld>
  <p:clrMapOvr>
    <a:masterClrMapping/>
  </p:clrMapOvr>
  <p:transition advClick="0" advTm="20000">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435"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538" y="273065"/>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7" y="1435103"/>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vl1pPr>
          </a:lstStyle>
          <a:p>
            <a:pPr>
              <a:defRPr/>
            </a:pPr>
            <a:fld id="{F9E28684-A7B5-4CDA-B4CE-842C06518EBC}" type="datetime1">
              <a:rPr lang="en-GB"/>
              <a:pPr>
                <a:defRPr/>
              </a:pPr>
              <a:t>12/01/2015</a:t>
            </a:fld>
            <a:endParaRPr lang="en-GB"/>
          </a:p>
        </p:txBody>
      </p:sp>
      <p:sp>
        <p:nvSpPr>
          <p:cNvPr id="6" name="Footer Placeholder 5"/>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7" name="Slide Number Placeholder 6"/>
          <p:cNvSpPr>
            <a:spLocks noGrp="1"/>
          </p:cNvSpPr>
          <p:nvPr>
            <p:ph type="sldNum" sz="quarter" idx="12"/>
          </p:nvPr>
        </p:nvSpPr>
        <p:spPr/>
        <p:txBody>
          <a:bodyPr/>
          <a:lstStyle>
            <a:lvl1pPr eaLnBrk="0" hangingPunct="0">
              <a:defRPr/>
            </a:lvl1pPr>
          </a:lstStyle>
          <a:p>
            <a:pPr>
              <a:defRPr/>
            </a:pPr>
            <a:fld id="{F803B038-DA72-4201-ACF6-1561FC731C18}" type="slidenum">
              <a:rPr lang="en-GB"/>
              <a:pPr>
                <a:defRPr/>
              </a:pPr>
              <a:t>‹#›</a:t>
            </a:fld>
            <a:endParaRPr lang="en-GB"/>
          </a:p>
        </p:txBody>
      </p:sp>
    </p:spTree>
    <p:extLst>
      <p:ext uri="{BB962C8B-B14F-4D97-AF65-F5344CB8AC3E}">
        <p14:creationId xmlns:p14="http://schemas.microsoft.com/office/powerpoint/2010/main" val="3813550998"/>
      </p:ext>
    </p:extLst>
  </p:cSld>
  <p:clrMapOvr>
    <a:masterClrMapping/>
  </p:clrMapOvr>
  <p:transition advClick="0" advTm="20000">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vl1pPr>
          </a:lstStyle>
          <a:p>
            <a:pPr>
              <a:defRPr/>
            </a:pPr>
            <a:fld id="{E2B69BEB-0B26-4E85-A28B-00435BD22F54}" type="datetime1">
              <a:rPr lang="en-GB"/>
              <a:pPr>
                <a:defRPr/>
              </a:pPr>
              <a:t>12/01/2015</a:t>
            </a:fld>
            <a:endParaRPr lang="en-GB"/>
          </a:p>
        </p:txBody>
      </p:sp>
      <p:sp>
        <p:nvSpPr>
          <p:cNvPr id="6" name="Footer Placeholder 5"/>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7" name="Slide Number Placeholder 6"/>
          <p:cNvSpPr>
            <a:spLocks noGrp="1"/>
          </p:cNvSpPr>
          <p:nvPr>
            <p:ph type="sldNum" sz="quarter" idx="12"/>
          </p:nvPr>
        </p:nvSpPr>
        <p:spPr/>
        <p:txBody>
          <a:bodyPr/>
          <a:lstStyle>
            <a:lvl1pPr eaLnBrk="0" hangingPunct="0">
              <a:defRPr/>
            </a:lvl1pPr>
          </a:lstStyle>
          <a:p>
            <a:pPr>
              <a:defRPr/>
            </a:pPr>
            <a:fld id="{BC5B2460-FA74-4FE1-9730-79DC2F684CD0}" type="slidenum">
              <a:rPr lang="en-GB"/>
              <a:pPr>
                <a:defRPr/>
              </a:pPr>
              <a:t>‹#›</a:t>
            </a:fld>
            <a:endParaRPr lang="en-GB"/>
          </a:p>
        </p:txBody>
      </p:sp>
    </p:spTree>
    <p:extLst>
      <p:ext uri="{BB962C8B-B14F-4D97-AF65-F5344CB8AC3E}">
        <p14:creationId xmlns:p14="http://schemas.microsoft.com/office/powerpoint/2010/main" val="1270553039"/>
      </p:ext>
    </p:extLst>
  </p:cSld>
  <p:clrMapOvr>
    <a:masterClrMapping/>
  </p:clrMapOvr>
  <p:transition advClick="0" advTm="20000">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hangingPunct="0">
              <a:defRPr/>
            </a:lvl1pPr>
          </a:lstStyle>
          <a:p>
            <a:pPr>
              <a:defRPr/>
            </a:pPr>
            <a:fld id="{3BC1A7E4-7A73-4084-A327-690E6F84469C}" type="datetime1">
              <a:rPr lang="en-GB"/>
              <a:pPr>
                <a:defRPr/>
              </a:pPr>
              <a:t>12/01/2015</a:t>
            </a:fld>
            <a:endParaRPr lang="en-GB"/>
          </a:p>
        </p:txBody>
      </p:sp>
      <p:sp>
        <p:nvSpPr>
          <p:cNvPr id="5" name="Footer Placeholder 4"/>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vl1pPr>
          </a:lstStyle>
          <a:p>
            <a:pPr>
              <a:defRPr/>
            </a:pPr>
            <a:fld id="{6441E9A6-6BDD-48A6-A362-63D047548CC4}" type="slidenum">
              <a:rPr lang="en-GB"/>
              <a:pPr>
                <a:defRPr/>
              </a:pPr>
              <a:t>‹#›</a:t>
            </a:fld>
            <a:endParaRPr lang="en-GB"/>
          </a:p>
        </p:txBody>
      </p:sp>
    </p:spTree>
    <p:extLst>
      <p:ext uri="{BB962C8B-B14F-4D97-AF65-F5344CB8AC3E}">
        <p14:creationId xmlns:p14="http://schemas.microsoft.com/office/powerpoint/2010/main" val="3859027991"/>
      </p:ext>
    </p:extLst>
  </p:cSld>
  <p:clrMapOvr>
    <a:masterClrMapping/>
  </p:clrMapOvr>
  <p:transition advClick="0" advTm="20000">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769" y="184165"/>
            <a:ext cx="2157046" cy="57388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69631" y="184165"/>
            <a:ext cx="6330462" cy="5738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hangingPunct="0">
              <a:defRPr/>
            </a:lvl1pPr>
          </a:lstStyle>
          <a:p>
            <a:pPr>
              <a:defRPr/>
            </a:pPr>
            <a:fld id="{BEBE70DD-EE4E-4E3D-9537-2E4D968AB53E}" type="datetime1">
              <a:rPr lang="en-GB"/>
              <a:pPr>
                <a:defRPr/>
              </a:pPr>
              <a:t>12/01/2015</a:t>
            </a:fld>
            <a:endParaRPr lang="en-GB"/>
          </a:p>
        </p:txBody>
      </p:sp>
      <p:sp>
        <p:nvSpPr>
          <p:cNvPr id="5" name="Footer Placeholder 4"/>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vl1pPr>
          </a:lstStyle>
          <a:p>
            <a:pPr>
              <a:defRPr/>
            </a:pPr>
            <a:fld id="{62777590-C345-46D0-AC31-FB3A376B6133}" type="slidenum">
              <a:rPr lang="en-GB"/>
              <a:pPr>
                <a:defRPr/>
              </a:pPr>
              <a:t>‹#›</a:t>
            </a:fld>
            <a:endParaRPr lang="en-GB"/>
          </a:p>
        </p:txBody>
      </p:sp>
    </p:spTree>
    <p:extLst>
      <p:ext uri="{BB962C8B-B14F-4D97-AF65-F5344CB8AC3E}">
        <p14:creationId xmlns:p14="http://schemas.microsoft.com/office/powerpoint/2010/main" val="426419053"/>
      </p:ext>
    </p:extLst>
  </p:cSld>
  <p:clrMapOvr>
    <a:masterClrMapping/>
  </p:clrMapOvr>
  <p:transition advClick="0" advTm="20000">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149" name="Rectangle 5"/>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smtClean="0"/>
              <a:t>Click to edit Master subtitle style</a:t>
            </a:r>
            <a:endParaRPr lang="en-GB" dirty="0"/>
          </a:p>
        </p:txBody>
      </p:sp>
      <p:sp>
        <p:nvSpPr>
          <p:cNvPr id="390154" name="Rectangle 10"/>
          <p:cNvSpPr>
            <a:spLocks noGrp="1" noChangeArrowheads="1"/>
          </p:cNvSpPr>
          <p:nvPr>
            <p:ph type="ctrTitle"/>
          </p:nvPr>
        </p:nvSpPr>
        <p:spPr>
          <a:xfrm>
            <a:off x="697523" y="2155836"/>
            <a:ext cx="7772400" cy="1470025"/>
          </a:xfrm>
        </p:spPr>
        <p:txBody>
          <a:bodyPr/>
          <a:lstStyle>
            <a:lvl1pPr algn="ctr">
              <a:defRPr sz="3600">
                <a:solidFill>
                  <a:schemeClr val="bg1"/>
                </a:solidFill>
              </a:defRPr>
            </a:lvl1pPr>
          </a:lstStyle>
          <a:p>
            <a:r>
              <a:rPr lang="en-US" smtClean="0"/>
              <a:t>Click to edit Master title style</a:t>
            </a:r>
            <a:endParaRPr lang="en-GB" dirty="0"/>
          </a:p>
        </p:txBody>
      </p:sp>
      <p:sp>
        <p:nvSpPr>
          <p:cNvPr id="5" name="Rectangle 6"/>
          <p:cNvSpPr>
            <a:spLocks noGrp="1" noChangeArrowheads="1"/>
          </p:cNvSpPr>
          <p:nvPr>
            <p:ph type="dt" sz="half" idx="10"/>
          </p:nvPr>
        </p:nvSpPr>
        <p:spPr>
          <a:xfrm>
            <a:off x="679450" y="6245225"/>
            <a:ext cx="2133600" cy="476250"/>
          </a:xfrm>
        </p:spPr>
        <p:txBody>
          <a:bodyPr/>
          <a:lstStyle>
            <a:lvl1pPr eaLnBrk="0" hangingPunct="0">
              <a:defRPr>
                <a:solidFill>
                  <a:prstClr val="white"/>
                </a:solidFill>
              </a:defRPr>
            </a:lvl1pPr>
          </a:lstStyle>
          <a:p>
            <a:pPr>
              <a:defRPr/>
            </a:pPr>
            <a:fld id="{76DF147B-9952-4589-A493-9C1D0A69CEFF}" type="datetime1">
              <a:rPr lang="en-GB"/>
              <a:pPr>
                <a:defRPr/>
              </a:pPr>
              <a:t>12/01/2015</a:t>
            </a:fld>
            <a:endParaRPr lang="en-GB" dirty="0"/>
          </a:p>
        </p:txBody>
      </p:sp>
      <p:sp>
        <p:nvSpPr>
          <p:cNvPr id="6" name="Rectangle 8"/>
          <p:cNvSpPr>
            <a:spLocks noGrp="1" noChangeArrowheads="1"/>
          </p:cNvSpPr>
          <p:nvPr>
            <p:ph type="sldNum" sz="quarter" idx="11"/>
          </p:nvPr>
        </p:nvSpPr>
        <p:spPr/>
        <p:txBody>
          <a:bodyPr/>
          <a:lstStyle>
            <a:lvl1pPr eaLnBrk="0" hangingPunct="0">
              <a:defRPr>
                <a:solidFill>
                  <a:prstClr val="white"/>
                </a:solidFill>
              </a:defRPr>
            </a:lvl1pPr>
          </a:lstStyle>
          <a:p>
            <a:pPr>
              <a:defRPr/>
            </a:pPr>
            <a:fld id="{FAE431F6-9577-4F13-B196-69CEFACFD9AF}" type="slidenum">
              <a:rPr lang="en-GB"/>
              <a:pPr>
                <a:defRPr/>
              </a:pPr>
              <a:t>‹#›</a:t>
            </a:fld>
            <a:endParaRPr lang="en-GB" dirty="0"/>
          </a:p>
        </p:txBody>
      </p:sp>
    </p:spTree>
    <p:extLst>
      <p:ext uri="{BB962C8B-B14F-4D97-AF65-F5344CB8AC3E}">
        <p14:creationId xmlns:p14="http://schemas.microsoft.com/office/powerpoint/2010/main" val="592206875"/>
      </p:ext>
    </p:extLst>
  </p:cSld>
  <p:clrMapOvr>
    <a:masterClrMapping/>
  </p:clrMapOvr>
  <p:transition advClick="0" advTm="20000">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hangingPunct="0">
              <a:defRPr/>
            </a:lvl1pPr>
          </a:lstStyle>
          <a:p>
            <a:pPr>
              <a:defRPr/>
            </a:pPr>
            <a:fld id="{FD60A2CB-74B3-4908-8A70-1D576E5BBA63}" type="datetime1">
              <a:rPr lang="en-GB"/>
              <a:pPr>
                <a:defRPr/>
              </a:pPr>
              <a:t>12/01/2015</a:t>
            </a:fld>
            <a:endParaRPr lang="en-GB"/>
          </a:p>
        </p:txBody>
      </p:sp>
      <p:sp>
        <p:nvSpPr>
          <p:cNvPr id="5" name="Footer Placeholder 4"/>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vl1pPr>
          </a:lstStyle>
          <a:p>
            <a:pPr>
              <a:defRPr/>
            </a:pPr>
            <a:fld id="{9ACA302A-FE0F-4B0C-8CDC-57E7599284AF}" type="slidenum">
              <a:rPr lang="en-GB"/>
              <a:pPr>
                <a:defRPr/>
              </a:pPr>
              <a:t>‹#›</a:t>
            </a:fld>
            <a:endParaRPr lang="en-GB"/>
          </a:p>
        </p:txBody>
      </p:sp>
    </p:spTree>
    <p:extLst>
      <p:ext uri="{BB962C8B-B14F-4D97-AF65-F5344CB8AC3E}">
        <p14:creationId xmlns:p14="http://schemas.microsoft.com/office/powerpoint/2010/main" val="4182637374"/>
      </p:ext>
    </p:extLst>
  </p:cSld>
  <p:clrMapOvr>
    <a:masterClrMapping/>
  </p:clrMapOvr>
  <p:transition advClick="0" advTm="20000">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1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vl1pPr>
          </a:lstStyle>
          <a:p>
            <a:pPr>
              <a:defRPr/>
            </a:pPr>
            <a:fld id="{81147F86-0769-4DDE-BCD0-C6A91EAB39C3}" type="datetime1">
              <a:rPr lang="en-GB"/>
              <a:pPr>
                <a:defRPr/>
              </a:pPr>
              <a:t>12/01/2015</a:t>
            </a:fld>
            <a:endParaRPr lang="en-GB"/>
          </a:p>
        </p:txBody>
      </p:sp>
      <p:sp>
        <p:nvSpPr>
          <p:cNvPr id="5" name="Footer Placeholder 4"/>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vl1pPr>
          </a:lstStyle>
          <a:p>
            <a:pPr>
              <a:defRPr/>
            </a:pPr>
            <a:fld id="{C244D117-A866-4C3B-AB17-D6AB97B68DAF}" type="slidenum">
              <a:rPr lang="en-GB"/>
              <a:pPr>
                <a:defRPr/>
              </a:pPr>
              <a:t>‹#›</a:t>
            </a:fld>
            <a:endParaRPr lang="en-GB"/>
          </a:p>
        </p:txBody>
      </p:sp>
    </p:spTree>
    <p:extLst>
      <p:ext uri="{BB962C8B-B14F-4D97-AF65-F5344CB8AC3E}">
        <p14:creationId xmlns:p14="http://schemas.microsoft.com/office/powerpoint/2010/main" val="2439360467"/>
      </p:ext>
    </p:extLst>
  </p:cSld>
  <p:clrMapOvr>
    <a:masterClrMapping/>
  </p:clrMapOvr>
  <p:transition advClick="0" advTm="20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p:txBody>
          <a:bodyPr/>
          <a:lstStyle>
            <a:lvl1pPr eaLnBrk="0" hangingPunct="0">
              <a:defRPr/>
            </a:lvl1pPr>
          </a:lstStyle>
          <a:p>
            <a:pPr>
              <a:defRPr/>
            </a:pPr>
            <a:endParaRPr lang="en-GB" altLang="en-US"/>
          </a:p>
        </p:txBody>
      </p:sp>
      <p:sp>
        <p:nvSpPr>
          <p:cNvPr id="6" name="Rectangle 10"/>
          <p:cNvSpPr>
            <a:spLocks noGrp="1" noChangeArrowheads="1"/>
          </p:cNvSpPr>
          <p:nvPr>
            <p:ph type="ftr" sz="quarter" idx="11"/>
          </p:nvPr>
        </p:nvSpPr>
        <p:spPr/>
        <p:txBody>
          <a:bodyPr/>
          <a:lstStyle>
            <a:lvl1pPr eaLnBrk="0" hangingPunct="0">
              <a:defRPr/>
            </a:lvl1pPr>
          </a:lstStyle>
          <a:p>
            <a:pPr>
              <a:defRPr/>
            </a:pPr>
            <a:endParaRPr lang="en-GB" altLang="en-US"/>
          </a:p>
        </p:txBody>
      </p:sp>
      <p:sp>
        <p:nvSpPr>
          <p:cNvPr id="7" name="Rectangle 11"/>
          <p:cNvSpPr>
            <a:spLocks noGrp="1" noChangeArrowheads="1"/>
          </p:cNvSpPr>
          <p:nvPr>
            <p:ph type="sldNum" sz="quarter" idx="12"/>
          </p:nvPr>
        </p:nvSpPr>
        <p:spPr/>
        <p:txBody>
          <a:bodyPr/>
          <a:lstStyle>
            <a:lvl1pPr eaLnBrk="0" hangingPunct="0">
              <a:defRPr/>
            </a:lvl1pPr>
          </a:lstStyle>
          <a:p>
            <a:pPr>
              <a:defRPr/>
            </a:pPr>
            <a:fld id="{159C498D-CA72-45A1-87E5-BF2D7B0E6BEA}" type="slidenum">
              <a:rPr lang="en-GB" altLang="en-US"/>
              <a:pPr>
                <a:defRPr/>
              </a:pPr>
              <a:t>‹#›</a:t>
            </a:fld>
            <a:endParaRPr lang="en-GB" altLang="en-US"/>
          </a:p>
        </p:txBody>
      </p:sp>
    </p:spTree>
    <p:extLst>
      <p:ext uri="{BB962C8B-B14F-4D97-AF65-F5344CB8AC3E}">
        <p14:creationId xmlns:p14="http://schemas.microsoft.com/office/powerpoint/2010/main" val="20841528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69631" y="1397002"/>
            <a:ext cx="424375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4061" y="1397002"/>
            <a:ext cx="424375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eaLnBrk="0" hangingPunct="0">
              <a:defRPr/>
            </a:lvl1pPr>
          </a:lstStyle>
          <a:p>
            <a:pPr>
              <a:defRPr/>
            </a:pPr>
            <a:fld id="{C808C4E5-566F-4B35-A402-60CE8039987E}" type="datetime1">
              <a:rPr lang="en-GB"/>
              <a:pPr>
                <a:defRPr/>
              </a:pPr>
              <a:t>12/01/2015</a:t>
            </a:fld>
            <a:endParaRPr lang="en-GB"/>
          </a:p>
        </p:txBody>
      </p:sp>
      <p:sp>
        <p:nvSpPr>
          <p:cNvPr id="6" name="Footer Placeholder 5"/>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7" name="Slide Number Placeholder 6"/>
          <p:cNvSpPr>
            <a:spLocks noGrp="1"/>
          </p:cNvSpPr>
          <p:nvPr>
            <p:ph type="sldNum" sz="quarter" idx="12"/>
          </p:nvPr>
        </p:nvSpPr>
        <p:spPr/>
        <p:txBody>
          <a:bodyPr/>
          <a:lstStyle>
            <a:lvl1pPr eaLnBrk="0" hangingPunct="0">
              <a:defRPr/>
            </a:lvl1pPr>
          </a:lstStyle>
          <a:p>
            <a:pPr>
              <a:defRPr/>
            </a:pPr>
            <a:fld id="{18C1077E-4C1D-43B5-BD69-765680150401}" type="slidenum">
              <a:rPr lang="en-GB"/>
              <a:pPr>
                <a:defRPr/>
              </a:pPr>
              <a:t>‹#›</a:t>
            </a:fld>
            <a:endParaRPr lang="en-GB"/>
          </a:p>
        </p:txBody>
      </p:sp>
    </p:spTree>
    <p:extLst>
      <p:ext uri="{BB962C8B-B14F-4D97-AF65-F5344CB8AC3E}">
        <p14:creationId xmlns:p14="http://schemas.microsoft.com/office/powerpoint/2010/main" val="2610654825"/>
      </p:ext>
    </p:extLst>
  </p:cSld>
  <p:clrMapOvr>
    <a:masterClrMapping/>
  </p:clrMapOvr>
  <p:transition advClick="0" advTm="20000">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275"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75"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eaLnBrk="0" hangingPunct="0">
              <a:defRPr/>
            </a:lvl1pPr>
          </a:lstStyle>
          <a:p>
            <a:pPr>
              <a:defRPr/>
            </a:pPr>
            <a:fld id="{49BAAECD-A5C1-4F5C-8217-6AF6963052A2}" type="datetime1">
              <a:rPr lang="en-GB"/>
              <a:pPr>
                <a:defRPr/>
              </a:pPr>
              <a:t>12/01/2015</a:t>
            </a:fld>
            <a:endParaRPr lang="en-GB"/>
          </a:p>
        </p:txBody>
      </p:sp>
      <p:sp>
        <p:nvSpPr>
          <p:cNvPr id="8" name="Footer Placeholder 7"/>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9" name="Slide Number Placeholder 8"/>
          <p:cNvSpPr>
            <a:spLocks noGrp="1"/>
          </p:cNvSpPr>
          <p:nvPr>
            <p:ph type="sldNum" sz="quarter" idx="12"/>
          </p:nvPr>
        </p:nvSpPr>
        <p:spPr/>
        <p:txBody>
          <a:bodyPr/>
          <a:lstStyle>
            <a:lvl1pPr eaLnBrk="0" hangingPunct="0">
              <a:defRPr/>
            </a:lvl1pPr>
          </a:lstStyle>
          <a:p>
            <a:pPr>
              <a:defRPr/>
            </a:pPr>
            <a:fld id="{064DD805-4D58-4C9B-86F7-82592F365E31}" type="slidenum">
              <a:rPr lang="en-GB"/>
              <a:pPr>
                <a:defRPr/>
              </a:pPr>
              <a:t>‹#›</a:t>
            </a:fld>
            <a:endParaRPr lang="en-GB"/>
          </a:p>
        </p:txBody>
      </p:sp>
    </p:spTree>
    <p:extLst>
      <p:ext uri="{BB962C8B-B14F-4D97-AF65-F5344CB8AC3E}">
        <p14:creationId xmlns:p14="http://schemas.microsoft.com/office/powerpoint/2010/main" val="2970932515"/>
      </p:ext>
    </p:extLst>
  </p:cSld>
  <p:clrMapOvr>
    <a:masterClrMapping/>
  </p:clrMapOvr>
  <p:transition advClick="0" advTm="20000">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eaLnBrk="0" hangingPunct="0">
              <a:defRPr/>
            </a:lvl1pPr>
          </a:lstStyle>
          <a:p>
            <a:pPr>
              <a:defRPr/>
            </a:pPr>
            <a:fld id="{2DED9B5E-1EFD-4645-A620-2F61076DCBB0}" type="datetime1">
              <a:rPr lang="en-GB"/>
              <a:pPr>
                <a:defRPr/>
              </a:pPr>
              <a:t>12/01/2015</a:t>
            </a:fld>
            <a:endParaRPr lang="en-GB"/>
          </a:p>
        </p:txBody>
      </p:sp>
      <p:sp>
        <p:nvSpPr>
          <p:cNvPr id="4" name="Footer Placeholder 3"/>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5" name="Slide Number Placeholder 4"/>
          <p:cNvSpPr>
            <a:spLocks noGrp="1"/>
          </p:cNvSpPr>
          <p:nvPr>
            <p:ph type="sldNum" sz="quarter" idx="12"/>
          </p:nvPr>
        </p:nvSpPr>
        <p:spPr/>
        <p:txBody>
          <a:bodyPr/>
          <a:lstStyle>
            <a:lvl1pPr eaLnBrk="0" hangingPunct="0">
              <a:defRPr/>
            </a:lvl1pPr>
          </a:lstStyle>
          <a:p>
            <a:pPr>
              <a:defRPr/>
            </a:pPr>
            <a:fld id="{A0FC1A77-8099-416C-B822-43AEB2130FD4}" type="slidenum">
              <a:rPr lang="en-GB"/>
              <a:pPr>
                <a:defRPr/>
              </a:pPr>
              <a:t>‹#›</a:t>
            </a:fld>
            <a:endParaRPr lang="en-GB"/>
          </a:p>
        </p:txBody>
      </p:sp>
    </p:spTree>
    <p:extLst>
      <p:ext uri="{BB962C8B-B14F-4D97-AF65-F5344CB8AC3E}">
        <p14:creationId xmlns:p14="http://schemas.microsoft.com/office/powerpoint/2010/main" val="2757889956"/>
      </p:ext>
    </p:extLst>
  </p:cSld>
  <p:clrMapOvr>
    <a:masterClrMapping/>
  </p:clrMapOvr>
  <p:transition advClick="0" advTm="20000">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vl1pPr>
          </a:lstStyle>
          <a:p>
            <a:pPr>
              <a:defRPr/>
            </a:pPr>
            <a:fld id="{F07B1AF4-2F16-4715-87F9-0D60D6F8D412}" type="datetime1">
              <a:rPr lang="en-GB"/>
              <a:pPr>
                <a:defRPr/>
              </a:pPr>
              <a:t>12/01/2015</a:t>
            </a:fld>
            <a:endParaRPr lang="en-GB"/>
          </a:p>
        </p:txBody>
      </p:sp>
      <p:sp>
        <p:nvSpPr>
          <p:cNvPr id="3" name="Footer Placeholder 2"/>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4" name="Slide Number Placeholder 3"/>
          <p:cNvSpPr>
            <a:spLocks noGrp="1"/>
          </p:cNvSpPr>
          <p:nvPr>
            <p:ph type="sldNum" sz="quarter" idx="12"/>
          </p:nvPr>
        </p:nvSpPr>
        <p:spPr/>
        <p:txBody>
          <a:bodyPr/>
          <a:lstStyle>
            <a:lvl1pPr eaLnBrk="0" hangingPunct="0">
              <a:defRPr/>
            </a:lvl1pPr>
          </a:lstStyle>
          <a:p>
            <a:pPr>
              <a:defRPr/>
            </a:pPr>
            <a:fld id="{711FD84B-83AB-4720-B7D5-F4D54B9167E6}" type="slidenum">
              <a:rPr lang="en-GB"/>
              <a:pPr>
                <a:defRPr/>
              </a:pPr>
              <a:t>‹#›</a:t>
            </a:fld>
            <a:endParaRPr lang="en-GB"/>
          </a:p>
        </p:txBody>
      </p:sp>
    </p:spTree>
    <p:extLst>
      <p:ext uri="{BB962C8B-B14F-4D97-AF65-F5344CB8AC3E}">
        <p14:creationId xmlns:p14="http://schemas.microsoft.com/office/powerpoint/2010/main" val="1735709632"/>
      </p:ext>
    </p:extLst>
  </p:cSld>
  <p:clrMapOvr>
    <a:masterClrMapping/>
  </p:clrMapOvr>
  <p:transition advClick="0" advTm="20000">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435"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538" y="27306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5" y="1435103"/>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vl1pPr>
          </a:lstStyle>
          <a:p>
            <a:pPr>
              <a:defRPr/>
            </a:pPr>
            <a:fld id="{940708D0-DC83-43F7-AA68-D26BCBC8A2A8}" type="datetime1">
              <a:rPr lang="en-GB"/>
              <a:pPr>
                <a:defRPr/>
              </a:pPr>
              <a:t>12/01/2015</a:t>
            </a:fld>
            <a:endParaRPr lang="en-GB"/>
          </a:p>
        </p:txBody>
      </p:sp>
      <p:sp>
        <p:nvSpPr>
          <p:cNvPr id="6" name="Footer Placeholder 5"/>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7" name="Slide Number Placeholder 6"/>
          <p:cNvSpPr>
            <a:spLocks noGrp="1"/>
          </p:cNvSpPr>
          <p:nvPr>
            <p:ph type="sldNum" sz="quarter" idx="12"/>
          </p:nvPr>
        </p:nvSpPr>
        <p:spPr/>
        <p:txBody>
          <a:bodyPr/>
          <a:lstStyle>
            <a:lvl1pPr eaLnBrk="0" hangingPunct="0">
              <a:defRPr/>
            </a:lvl1pPr>
          </a:lstStyle>
          <a:p>
            <a:pPr>
              <a:defRPr/>
            </a:pPr>
            <a:fld id="{A91C74F1-6F35-4FCB-B554-1C7B8DAF4431}" type="slidenum">
              <a:rPr lang="en-GB"/>
              <a:pPr>
                <a:defRPr/>
              </a:pPr>
              <a:t>‹#›</a:t>
            </a:fld>
            <a:endParaRPr lang="en-GB"/>
          </a:p>
        </p:txBody>
      </p:sp>
    </p:spTree>
    <p:extLst>
      <p:ext uri="{BB962C8B-B14F-4D97-AF65-F5344CB8AC3E}">
        <p14:creationId xmlns:p14="http://schemas.microsoft.com/office/powerpoint/2010/main" val="2970332620"/>
      </p:ext>
    </p:extLst>
  </p:cSld>
  <p:clrMapOvr>
    <a:masterClrMapping/>
  </p:clrMapOvr>
  <p:transition advClick="0" advTm="20000">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vl1pPr>
          </a:lstStyle>
          <a:p>
            <a:pPr>
              <a:defRPr/>
            </a:pPr>
            <a:fld id="{7BE5B71C-AB7E-48A1-B2B2-F63B0792EC94}" type="datetime1">
              <a:rPr lang="en-GB"/>
              <a:pPr>
                <a:defRPr/>
              </a:pPr>
              <a:t>12/01/2015</a:t>
            </a:fld>
            <a:endParaRPr lang="en-GB"/>
          </a:p>
        </p:txBody>
      </p:sp>
      <p:sp>
        <p:nvSpPr>
          <p:cNvPr id="6" name="Footer Placeholder 5"/>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7" name="Slide Number Placeholder 6"/>
          <p:cNvSpPr>
            <a:spLocks noGrp="1"/>
          </p:cNvSpPr>
          <p:nvPr>
            <p:ph type="sldNum" sz="quarter" idx="12"/>
          </p:nvPr>
        </p:nvSpPr>
        <p:spPr/>
        <p:txBody>
          <a:bodyPr/>
          <a:lstStyle>
            <a:lvl1pPr eaLnBrk="0" hangingPunct="0">
              <a:defRPr/>
            </a:lvl1pPr>
          </a:lstStyle>
          <a:p>
            <a:pPr>
              <a:defRPr/>
            </a:pPr>
            <a:fld id="{DF6E60B0-878A-4934-B6E8-6E3E35BB7486}" type="slidenum">
              <a:rPr lang="en-GB"/>
              <a:pPr>
                <a:defRPr/>
              </a:pPr>
              <a:t>‹#›</a:t>
            </a:fld>
            <a:endParaRPr lang="en-GB"/>
          </a:p>
        </p:txBody>
      </p:sp>
    </p:spTree>
    <p:extLst>
      <p:ext uri="{BB962C8B-B14F-4D97-AF65-F5344CB8AC3E}">
        <p14:creationId xmlns:p14="http://schemas.microsoft.com/office/powerpoint/2010/main" val="3878180666"/>
      </p:ext>
    </p:extLst>
  </p:cSld>
  <p:clrMapOvr>
    <a:masterClrMapping/>
  </p:clrMapOvr>
  <p:transition advClick="0" advTm="20000">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hangingPunct="0">
              <a:defRPr/>
            </a:lvl1pPr>
          </a:lstStyle>
          <a:p>
            <a:pPr>
              <a:defRPr/>
            </a:pPr>
            <a:fld id="{30C82F2C-0DE1-42EC-9BFA-028C0DD42629}" type="datetime1">
              <a:rPr lang="en-GB"/>
              <a:pPr>
                <a:defRPr/>
              </a:pPr>
              <a:t>12/01/2015</a:t>
            </a:fld>
            <a:endParaRPr lang="en-GB"/>
          </a:p>
        </p:txBody>
      </p:sp>
      <p:sp>
        <p:nvSpPr>
          <p:cNvPr id="5" name="Footer Placeholder 4"/>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vl1pPr>
          </a:lstStyle>
          <a:p>
            <a:pPr>
              <a:defRPr/>
            </a:pPr>
            <a:fld id="{8D35CA5C-BA81-4D5F-A02D-5B9B102741E6}" type="slidenum">
              <a:rPr lang="en-GB"/>
              <a:pPr>
                <a:defRPr/>
              </a:pPr>
              <a:t>‹#›</a:t>
            </a:fld>
            <a:endParaRPr lang="en-GB"/>
          </a:p>
        </p:txBody>
      </p:sp>
    </p:spTree>
    <p:extLst>
      <p:ext uri="{BB962C8B-B14F-4D97-AF65-F5344CB8AC3E}">
        <p14:creationId xmlns:p14="http://schemas.microsoft.com/office/powerpoint/2010/main" val="2542099660"/>
      </p:ext>
    </p:extLst>
  </p:cSld>
  <p:clrMapOvr>
    <a:masterClrMapping/>
  </p:clrMapOvr>
  <p:transition advClick="0" advTm="20000">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769" y="184161"/>
            <a:ext cx="2157046" cy="57388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69631" y="184161"/>
            <a:ext cx="6330462" cy="5738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hangingPunct="0">
              <a:defRPr/>
            </a:lvl1pPr>
          </a:lstStyle>
          <a:p>
            <a:pPr>
              <a:defRPr/>
            </a:pPr>
            <a:fld id="{BA9F261B-E2E6-4396-B1DA-D24DB8C2CA01}" type="datetime1">
              <a:rPr lang="en-GB"/>
              <a:pPr>
                <a:defRPr/>
              </a:pPr>
              <a:t>12/01/2015</a:t>
            </a:fld>
            <a:endParaRPr lang="en-GB"/>
          </a:p>
        </p:txBody>
      </p:sp>
      <p:sp>
        <p:nvSpPr>
          <p:cNvPr id="5" name="Footer Placeholder 4"/>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vl1pPr>
          </a:lstStyle>
          <a:p>
            <a:pPr>
              <a:defRPr/>
            </a:pPr>
            <a:fld id="{178585E3-1EFE-4EE6-BB6C-EC2CFEFE4A16}" type="slidenum">
              <a:rPr lang="en-GB"/>
              <a:pPr>
                <a:defRPr/>
              </a:pPr>
              <a:t>‹#›</a:t>
            </a:fld>
            <a:endParaRPr lang="en-GB"/>
          </a:p>
        </p:txBody>
      </p:sp>
    </p:spTree>
    <p:extLst>
      <p:ext uri="{BB962C8B-B14F-4D97-AF65-F5344CB8AC3E}">
        <p14:creationId xmlns:p14="http://schemas.microsoft.com/office/powerpoint/2010/main" val="1030086001"/>
      </p:ext>
    </p:extLst>
  </p:cSld>
  <p:clrMapOvr>
    <a:masterClrMapping/>
  </p:clrMapOvr>
  <p:transition advClick="0" advTm="20000">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149" name="Rectangle 5"/>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smtClean="0"/>
              <a:t>Click to edit Master subtitle style</a:t>
            </a:r>
            <a:endParaRPr lang="en-GB" dirty="0"/>
          </a:p>
        </p:txBody>
      </p:sp>
      <p:sp>
        <p:nvSpPr>
          <p:cNvPr id="390154" name="Rectangle 10"/>
          <p:cNvSpPr>
            <a:spLocks noGrp="1" noChangeArrowheads="1"/>
          </p:cNvSpPr>
          <p:nvPr>
            <p:ph type="ctrTitle"/>
          </p:nvPr>
        </p:nvSpPr>
        <p:spPr>
          <a:xfrm>
            <a:off x="697523" y="2155826"/>
            <a:ext cx="7772400" cy="1470025"/>
          </a:xfrm>
        </p:spPr>
        <p:txBody>
          <a:bodyPr/>
          <a:lstStyle>
            <a:lvl1pPr algn="ctr">
              <a:defRPr sz="3600">
                <a:solidFill>
                  <a:schemeClr val="bg1"/>
                </a:solidFill>
              </a:defRPr>
            </a:lvl1pPr>
          </a:lstStyle>
          <a:p>
            <a:r>
              <a:rPr lang="en-US" smtClean="0"/>
              <a:t>Click to edit Master title style</a:t>
            </a:r>
            <a:endParaRPr lang="en-GB" dirty="0"/>
          </a:p>
        </p:txBody>
      </p:sp>
      <p:sp>
        <p:nvSpPr>
          <p:cNvPr id="5" name="Rectangle 6"/>
          <p:cNvSpPr>
            <a:spLocks noGrp="1" noChangeArrowheads="1"/>
          </p:cNvSpPr>
          <p:nvPr>
            <p:ph type="dt" sz="half" idx="10"/>
          </p:nvPr>
        </p:nvSpPr>
        <p:spPr>
          <a:xfrm>
            <a:off x="679450" y="6245225"/>
            <a:ext cx="2133600" cy="476250"/>
          </a:xfrm>
        </p:spPr>
        <p:txBody>
          <a:bodyPr/>
          <a:lstStyle>
            <a:lvl1pPr eaLnBrk="0" hangingPunct="0">
              <a:defRPr>
                <a:solidFill>
                  <a:prstClr val="white"/>
                </a:solidFill>
              </a:defRPr>
            </a:lvl1pPr>
          </a:lstStyle>
          <a:p>
            <a:pPr>
              <a:defRPr/>
            </a:pPr>
            <a:fld id="{3995C8C9-6EB2-4902-B23F-08438CD65610}" type="datetime1">
              <a:rPr lang="en-GB"/>
              <a:pPr>
                <a:defRPr/>
              </a:pPr>
              <a:t>12/01/2015</a:t>
            </a:fld>
            <a:endParaRPr lang="en-GB" dirty="0"/>
          </a:p>
        </p:txBody>
      </p:sp>
      <p:sp>
        <p:nvSpPr>
          <p:cNvPr id="6" name="Rectangle 8"/>
          <p:cNvSpPr>
            <a:spLocks noGrp="1" noChangeArrowheads="1"/>
          </p:cNvSpPr>
          <p:nvPr>
            <p:ph type="sldNum" sz="quarter" idx="11"/>
          </p:nvPr>
        </p:nvSpPr>
        <p:spPr/>
        <p:txBody>
          <a:bodyPr/>
          <a:lstStyle>
            <a:lvl1pPr eaLnBrk="0" hangingPunct="0">
              <a:defRPr>
                <a:solidFill>
                  <a:prstClr val="white"/>
                </a:solidFill>
              </a:defRPr>
            </a:lvl1pPr>
          </a:lstStyle>
          <a:p>
            <a:pPr>
              <a:defRPr/>
            </a:pPr>
            <a:fld id="{495A3FFC-DBCF-4425-AE64-BDA9C52EFE22}" type="slidenum">
              <a:rPr lang="en-GB"/>
              <a:pPr>
                <a:defRPr/>
              </a:pPr>
              <a:t>‹#›</a:t>
            </a:fld>
            <a:endParaRPr lang="en-GB" dirty="0"/>
          </a:p>
        </p:txBody>
      </p:sp>
    </p:spTree>
    <p:extLst>
      <p:ext uri="{BB962C8B-B14F-4D97-AF65-F5344CB8AC3E}">
        <p14:creationId xmlns:p14="http://schemas.microsoft.com/office/powerpoint/2010/main" val="1746569625"/>
      </p:ext>
    </p:extLst>
  </p:cSld>
  <p:clrMapOvr>
    <a:masterClrMapping/>
  </p:clrMapOvr>
  <p:transition advClick="0" advTm="20000">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hangingPunct="0">
              <a:defRPr/>
            </a:lvl1pPr>
          </a:lstStyle>
          <a:p>
            <a:pPr>
              <a:defRPr/>
            </a:pPr>
            <a:fld id="{22C7FD3E-9E36-46F8-8437-034F50B4026E}" type="datetime1">
              <a:rPr lang="en-GB"/>
              <a:pPr>
                <a:defRPr/>
              </a:pPr>
              <a:t>12/01/2015</a:t>
            </a:fld>
            <a:endParaRPr lang="en-GB"/>
          </a:p>
        </p:txBody>
      </p:sp>
      <p:sp>
        <p:nvSpPr>
          <p:cNvPr id="5" name="Footer Placeholder 4"/>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vl1pPr>
          </a:lstStyle>
          <a:p>
            <a:pPr>
              <a:defRPr/>
            </a:pPr>
            <a:fld id="{94A4BB87-F34C-4DF6-9E6F-CB7D62353B7F}" type="slidenum">
              <a:rPr lang="en-GB"/>
              <a:pPr>
                <a:defRPr/>
              </a:pPr>
              <a:t>‹#›</a:t>
            </a:fld>
            <a:endParaRPr lang="en-GB"/>
          </a:p>
        </p:txBody>
      </p:sp>
    </p:spTree>
    <p:extLst>
      <p:ext uri="{BB962C8B-B14F-4D97-AF65-F5344CB8AC3E}">
        <p14:creationId xmlns:p14="http://schemas.microsoft.com/office/powerpoint/2010/main" val="572377983"/>
      </p:ext>
    </p:extLst>
  </p:cSld>
  <p:clrMapOvr>
    <a:masterClrMapping/>
  </p:clrMapOvr>
  <p:transition advClick="0" advTm="20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p:txBody>
          <a:bodyPr/>
          <a:lstStyle>
            <a:lvl1pPr eaLnBrk="0" hangingPunct="0">
              <a:defRPr/>
            </a:lvl1pPr>
          </a:lstStyle>
          <a:p>
            <a:pPr>
              <a:defRPr/>
            </a:pPr>
            <a:endParaRPr lang="en-GB" altLang="en-US"/>
          </a:p>
        </p:txBody>
      </p:sp>
      <p:sp>
        <p:nvSpPr>
          <p:cNvPr id="6" name="Rectangle 10"/>
          <p:cNvSpPr>
            <a:spLocks noGrp="1" noChangeArrowheads="1"/>
          </p:cNvSpPr>
          <p:nvPr>
            <p:ph type="ftr" sz="quarter" idx="11"/>
          </p:nvPr>
        </p:nvSpPr>
        <p:spPr/>
        <p:txBody>
          <a:bodyPr/>
          <a:lstStyle>
            <a:lvl1pPr eaLnBrk="0" hangingPunct="0">
              <a:defRPr/>
            </a:lvl1pPr>
          </a:lstStyle>
          <a:p>
            <a:pPr>
              <a:defRPr/>
            </a:pPr>
            <a:endParaRPr lang="en-GB" altLang="en-US"/>
          </a:p>
        </p:txBody>
      </p:sp>
      <p:sp>
        <p:nvSpPr>
          <p:cNvPr id="7" name="Rectangle 11"/>
          <p:cNvSpPr>
            <a:spLocks noGrp="1" noChangeArrowheads="1"/>
          </p:cNvSpPr>
          <p:nvPr>
            <p:ph type="sldNum" sz="quarter" idx="12"/>
          </p:nvPr>
        </p:nvSpPr>
        <p:spPr/>
        <p:txBody>
          <a:bodyPr/>
          <a:lstStyle>
            <a:lvl1pPr eaLnBrk="0" hangingPunct="0">
              <a:defRPr/>
            </a:lvl1pPr>
          </a:lstStyle>
          <a:p>
            <a:pPr>
              <a:defRPr/>
            </a:pPr>
            <a:fld id="{27400176-90D4-44F3-8004-F0E53DD84E30}" type="slidenum">
              <a:rPr lang="en-GB" altLang="en-US"/>
              <a:pPr>
                <a:defRPr/>
              </a:pPr>
              <a:t>‹#›</a:t>
            </a:fld>
            <a:endParaRPr lang="en-GB" altLang="en-US"/>
          </a:p>
        </p:txBody>
      </p:sp>
    </p:spTree>
    <p:extLst>
      <p:ext uri="{BB962C8B-B14F-4D97-AF65-F5344CB8AC3E}">
        <p14:creationId xmlns:p14="http://schemas.microsoft.com/office/powerpoint/2010/main" val="22908411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vl1pPr>
          </a:lstStyle>
          <a:p>
            <a:pPr>
              <a:defRPr/>
            </a:pPr>
            <a:fld id="{B89AE4BA-3BA1-4EEC-9AD3-58738F57108C}" type="datetime1">
              <a:rPr lang="en-GB"/>
              <a:pPr>
                <a:defRPr/>
              </a:pPr>
              <a:t>12/01/2015</a:t>
            </a:fld>
            <a:endParaRPr lang="en-GB"/>
          </a:p>
        </p:txBody>
      </p:sp>
      <p:sp>
        <p:nvSpPr>
          <p:cNvPr id="5" name="Footer Placeholder 4"/>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vl1pPr>
          </a:lstStyle>
          <a:p>
            <a:pPr>
              <a:defRPr/>
            </a:pPr>
            <a:fld id="{F4A7936A-25DB-4FDB-A9AD-EB5E6377D74C}" type="slidenum">
              <a:rPr lang="en-GB"/>
              <a:pPr>
                <a:defRPr/>
              </a:pPr>
              <a:t>‹#›</a:t>
            </a:fld>
            <a:endParaRPr lang="en-GB"/>
          </a:p>
        </p:txBody>
      </p:sp>
    </p:spTree>
    <p:extLst>
      <p:ext uri="{BB962C8B-B14F-4D97-AF65-F5344CB8AC3E}">
        <p14:creationId xmlns:p14="http://schemas.microsoft.com/office/powerpoint/2010/main" val="1511399410"/>
      </p:ext>
    </p:extLst>
  </p:cSld>
  <p:clrMapOvr>
    <a:masterClrMapping/>
  </p:clrMapOvr>
  <p:transition advClick="0" advTm="20000">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69631" y="1397001"/>
            <a:ext cx="424375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4061" y="1397001"/>
            <a:ext cx="424375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eaLnBrk="0" hangingPunct="0">
              <a:defRPr/>
            </a:lvl1pPr>
          </a:lstStyle>
          <a:p>
            <a:pPr>
              <a:defRPr/>
            </a:pPr>
            <a:fld id="{1C1A3831-F78F-4A59-AB5A-FD07165743DF}" type="datetime1">
              <a:rPr lang="en-GB"/>
              <a:pPr>
                <a:defRPr/>
              </a:pPr>
              <a:t>12/01/2015</a:t>
            </a:fld>
            <a:endParaRPr lang="en-GB"/>
          </a:p>
        </p:txBody>
      </p:sp>
      <p:sp>
        <p:nvSpPr>
          <p:cNvPr id="6" name="Footer Placeholder 5"/>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7" name="Slide Number Placeholder 6"/>
          <p:cNvSpPr>
            <a:spLocks noGrp="1"/>
          </p:cNvSpPr>
          <p:nvPr>
            <p:ph type="sldNum" sz="quarter" idx="12"/>
          </p:nvPr>
        </p:nvSpPr>
        <p:spPr/>
        <p:txBody>
          <a:bodyPr/>
          <a:lstStyle>
            <a:lvl1pPr eaLnBrk="0" hangingPunct="0">
              <a:defRPr/>
            </a:lvl1pPr>
          </a:lstStyle>
          <a:p>
            <a:pPr>
              <a:defRPr/>
            </a:pPr>
            <a:fld id="{691D3F11-A688-431F-AA22-4A38BCF5DF44}" type="slidenum">
              <a:rPr lang="en-GB"/>
              <a:pPr>
                <a:defRPr/>
              </a:pPr>
              <a:t>‹#›</a:t>
            </a:fld>
            <a:endParaRPr lang="en-GB"/>
          </a:p>
        </p:txBody>
      </p:sp>
    </p:spTree>
    <p:extLst>
      <p:ext uri="{BB962C8B-B14F-4D97-AF65-F5344CB8AC3E}">
        <p14:creationId xmlns:p14="http://schemas.microsoft.com/office/powerpoint/2010/main" val="4107510811"/>
      </p:ext>
    </p:extLst>
  </p:cSld>
  <p:clrMapOvr>
    <a:masterClrMapping/>
  </p:clrMapOvr>
  <p:transition advClick="0" advTm="20000">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eaLnBrk="0" hangingPunct="0">
              <a:defRPr/>
            </a:lvl1pPr>
          </a:lstStyle>
          <a:p>
            <a:pPr>
              <a:defRPr/>
            </a:pPr>
            <a:fld id="{FEB456A6-7CA6-4962-B43A-476148E58C48}" type="datetime1">
              <a:rPr lang="en-GB"/>
              <a:pPr>
                <a:defRPr/>
              </a:pPr>
              <a:t>12/01/2015</a:t>
            </a:fld>
            <a:endParaRPr lang="en-GB"/>
          </a:p>
        </p:txBody>
      </p:sp>
      <p:sp>
        <p:nvSpPr>
          <p:cNvPr id="8" name="Footer Placeholder 7"/>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9" name="Slide Number Placeholder 8"/>
          <p:cNvSpPr>
            <a:spLocks noGrp="1"/>
          </p:cNvSpPr>
          <p:nvPr>
            <p:ph type="sldNum" sz="quarter" idx="12"/>
          </p:nvPr>
        </p:nvSpPr>
        <p:spPr/>
        <p:txBody>
          <a:bodyPr/>
          <a:lstStyle>
            <a:lvl1pPr eaLnBrk="0" hangingPunct="0">
              <a:defRPr/>
            </a:lvl1pPr>
          </a:lstStyle>
          <a:p>
            <a:pPr>
              <a:defRPr/>
            </a:pPr>
            <a:fld id="{0EA7B287-1681-4BEC-9592-E038705314FE}" type="slidenum">
              <a:rPr lang="en-GB"/>
              <a:pPr>
                <a:defRPr/>
              </a:pPr>
              <a:t>‹#›</a:t>
            </a:fld>
            <a:endParaRPr lang="en-GB"/>
          </a:p>
        </p:txBody>
      </p:sp>
    </p:spTree>
    <p:extLst>
      <p:ext uri="{BB962C8B-B14F-4D97-AF65-F5344CB8AC3E}">
        <p14:creationId xmlns:p14="http://schemas.microsoft.com/office/powerpoint/2010/main" val="2016900952"/>
      </p:ext>
    </p:extLst>
  </p:cSld>
  <p:clrMapOvr>
    <a:masterClrMapping/>
  </p:clrMapOvr>
  <p:transition advClick="0" advTm="20000">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eaLnBrk="0" hangingPunct="0">
              <a:defRPr/>
            </a:lvl1pPr>
          </a:lstStyle>
          <a:p>
            <a:pPr>
              <a:defRPr/>
            </a:pPr>
            <a:fld id="{ECCA3E93-4661-46DE-B428-B384A377C1C2}" type="datetime1">
              <a:rPr lang="en-GB"/>
              <a:pPr>
                <a:defRPr/>
              </a:pPr>
              <a:t>12/01/2015</a:t>
            </a:fld>
            <a:endParaRPr lang="en-GB"/>
          </a:p>
        </p:txBody>
      </p:sp>
      <p:sp>
        <p:nvSpPr>
          <p:cNvPr id="4" name="Footer Placeholder 3"/>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5" name="Slide Number Placeholder 4"/>
          <p:cNvSpPr>
            <a:spLocks noGrp="1"/>
          </p:cNvSpPr>
          <p:nvPr>
            <p:ph type="sldNum" sz="quarter" idx="12"/>
          </p:nvPr>
        </p:nvSpPr>
        <p:spPr/>
        <p:txBody>
          <a:bodyPr/>
          <a:lstStyle>
            <a:lvl1pPr eaLnBrk="0" hangingPunct="0">
              <a:defRPr/>
            </a:lvl1pPr>
          </a:lstStyle>
          <a:p>
            <a:pPr>
              <a:defRPr/>
            </a:pPr>
            <a:fld id="{42AB1C69-32EC-494E-81E0-363EC8627827}" type="slidenum">
              <a:rPr lang="en-GB"/>
              <a:pPr>
                <a:defRPr/>
              </a:pPr>
              <a:t>‹#›</a:t>
            </a:fld>
            <a:endParaRPr lang="en-GB"/>
          </a:p>
        </p:txBody>
      </p:sp>
    </p:spTree>
    <p:extLst>
      <p:ext uri="{BB962C8B-B14F-4D97-AF65-F5344CB8AC3E}">
        <p14:creationId xmlns:p14="http://schemas.microsoft.com/office/powerpoint/2010/main" val="1909447368"/>
      </p:ext>
    </p:extLst>
  </p:cSld>
  <p:clrMapOvr>
    <a:masterClrMapping/>
  </p:clrMapOvr>
  <p:transition advClick="0" advTm="20000">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vl1pPr>
          </a:lstStyle>
          <a:p>
            <a:pPr>
              <a:defRPr/>
            </a:pPr>
            <a:fld id="{AEDE00FA-326B-4CEF-8A16-8EBD3B4215C0}" type="datetime1">
              <a:rPr lang="en-GB"/>
              <a:pPr>
                <a:defRPr/>
              </a:pPr>
              <a:t>12/01/2015</a:t>
            </a:fld>
            <a:endParaRPr lang="en-GB"/>
          </a:p>
        </p:txBody>
      </p:sp>
      <p:sp>
        <p:nvSpPr>
          <p:cNvPr id="3" name="Footer Placeholder 2"/>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4" name="Slide Number Placeholder 3"/>
          <p:cNvSpPr>
            <a:spLocks noGrp="1"/>
          </p:cNvSpPr>
          <p:nvPr>
            <p:ph type="sldNum" sz="quarter" idx="12"/>
          </p:nvPr>
        </p:nvSpPr>
        <p:spPr/>
        <p:txBody>
          <a:bodyPr/>
          <a:lstStyle>
            <a:lvl1pPr eaLnBrk="0" hangingPunct="0">
              <a:defRPr/>
            </a:lvl1pPr>
          </a:lstStyle>
          <a:p>
            <a:pPr>
              <a:defRPr/>
            </a:pPr>
            <a:fld id="{D6BBEF36-7602-4EDF-8938-D2F0820CB872}" type="slidenum">
              <a:rPr lang="en-GB"/>
              <a:pPr>
                <a:defRPr/>
              </a:pPr>
              <a:t>‹#›</a:t>
            </a:fld>
            <a:endParaRPr lang="en-GB"/>
          </a:p>
        </p:txBody>
      </p:sp>
    </p:spTree>
    <p:extLst>
      <p:ext uri="{BB962C8B-B14F-4D97-AF65-F5344CB8AC3E}">
        <p14:creationId xmlns:p14="http://schemas.microsoft.com/office/powerpoint/2010/main" val="2910501403"/>
      </p:ext>
    </p:extLst>
  </p:cSld>
  <p:clrMapOvr>
    <a:masterClrMapping/>
  </p:clrMapOvr>
  <p:transition advClick="0" advTm="20000">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35"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538" y="27305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1"/>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vl1pPr>
          </a:lstStyle>
          <a:p>
            <a:pPr>
              <a:defRPr/>
            </a:pPr>
            <a:fld id="{8EBCAD4C-7E86-4B10-ADA6-A0324EB25E88}" type="datetime1">
              <a:rPr lang="en-GB"/>
              <a:pPr>
                <a:defRPr/>
              </a:pPr>
              <a:t>12/01/2015</a:t>
            </a:fld>
            <a:endParaRPr lang="en-GB"/>
          </a:p>
        </p:txBody>
      </p:sp>
      <p:sp>
        <p:nvSpPr>
          <p:cNvPr id="6" name="Footer Placeholder 5"/>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7" name="Slide Number Placeholder 6"/>
          <p:cNvSpPr>
            <a:spLocks noGrp="1"/>
          </p:cNvSpPr>
          <p:nvPr>
            <p:ph type="sldNum" sz="quarter" idx="12"/>
          </p:nvPr>
        </p:nvSpPr>
        <p:spPr/>
        <p:txBody>
          <a:bodyPr/>
          <a:lstStyle>
            <a:lvl1pPr eaLnBrk="0" hangingPunct="0">
              <a:defRPr/>
            </a:lvl1pPr>
          </a:lstStyle>
          <a:p>
            <a:pPr>
              <a:defRPr/>
            </a:pPr>
            <a:fld id="{5D3F71B5-E89D-4C92-BBE4-C5E9129B4FB0}" type="slidenum">
              <a:rPr lang="en-GB"/>
              <a:pPr>
                <a:defRPr/>
              </a:pPr>
              <a:t>‹#›</a:t>
            </a:fld>
            <a:endParaRPr lang="en-GB"/>
          </a:p>
        </p:txBody>
      </p:sp>
    </p:spTree>
    <p:extLst>
      <p:ext uri="{BB962C8B-B14F-4D97-AF65-F5344CB8AC3E}">
        <p14:creationId xmlns:p14="http://schemas.microsoft.com/office/powerpoint/2010/main" val="197798683"/>
      </p:ext>
    </p:extLst>
  </p:cSld>
  <p:clrMapOvr>
    <a:masterClrMapping/>
  </p:clrMapOvr>
  <p:transition advClick="0" advTm="20000">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vl1pPr>
          </a:lstStyle>
          <a:p>
            <a:pPr>
              <a:defRPr/>
            </a:pPr>
            <a:fld id="{D7C50CE0-790D-4879-98D9-33C1D5E59F42}" type="datetime1">
              <a:rPr lang="en-GB"/>
              <a:pPr>
                <a:defRPr/>
              </a:pPr>
              <a:t>12/01/2015</a:t>
            </a:fld>
            <a:endParaRPr lang="en-GB"/>
          </a:p>
        </p:txBody>
      </p:sp>
      <p:sp>
        <p:nvSpPr>
          <p:cNvPr id="6" name="Footer Placeholder 5"/>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7" name="Slide Number Placeholder 6"/>
          <p:cNvSpPr>
            <a:spLocks noGrp="1"/>
          </p:cNvSpPr>
          <p:nvPr>
            <p:ph type="sldNum" sz="quarter" idx="12"/>
          </p:nvPr>
        </p:nvSpPr>
        <p:spPr/>
        <p:txBody>
          <a:bodyPr/>
          <a:lstStyle>
            <a:lvl1pPr eaLnBrk="0" hangingPunct="0">
              <a:defRPr/>
            </a:lvl1pPr>
          </a:lstStyle>
          <a:p>
            <a:pPr>
              <a:defRPr/>
            </a:pPr>
            <a:fld id="{0582E2B7-29B9-405C-A7EB-144BEE2A1B15}" type="slidenum">
              <a:rPr lang="en-GB"/>
              <a:pPr>
                <a:defRPr/>
              </a:pPr>
              <a:t>‹#›</a:t>
            </a:fld>
            <a:endParaRPr lang="en-GB"/>
          </a:p>
        </p:txBody>
      </p:sp>
    </p:spTree>
    <p:extLst>
      <p:ext uri="{BB962C8B-B14F-4D97-AF65-F5344CB8AC3E}">
        <p14:creationId xmlns:p14="http://schemas.microsoft.com/office/powerpoint/2010/main" val="1908800136"/>
      </p:ext>
    </p:extLst>
  </p:cSld>
  <p:clrMapOvr>
    <a:masterClrMapping/>
  </p:clrMapOvr>
  <p:transition advClick="0" advTm="20000">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hangingPunct="0">
              <a:defRPr/>
            </a:lvl1pPr>
          </a:lstStyle>
          <a:p>
            <a:pPr>
              <a:defRPr/>
            </a:pPr>
            <a:fld id="{17E0A808-198E-4AA7-AE3F-9F9437691B3D}" type="datetime1">
              <a:rPr lang="en-GB"/>
              <a:pPr>
                <a:defRPr/>
              </a:pPr>
              <a:t>12/01/2015</a:t>
            </a:fld>
            <a:endParaRPr lang="en-GB"/>
          </a:p>
        </p:txBody>
      </p:sp>
      <p:sp>
        <p:nvSpPr>
          <p:cNvPr id="5" name="Footer Placeholder 4"/>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vl1pPr>
          </a:lstStyle>
          <a:p>
            <a:pPr>
              <a:defRPr/>
            </a:pPr>
            <a:fld id="{C0AEE60D-1677-4612-A900-3C6C9E8ADE5A}" type="slidenum">
              <a:rPr lang="en-GB"/>
              <a:pPr>
                <a:defRPr/>
              </a:pPr>
              <a:t>‹#›</a:t>
            </a:fld>
            <a:endParaRPr lang="en-GB"/>
          </a:p>
        </p:txBody>
      </p:sp>
    </p:spTree>
    <p:extLst>
      <p:ext uri="{BB962C8B-B14F-4D97-AF65-F5344CB8AC3E}">
        <p14:creationId xmlns:p14="http://schemas.microsoft.com/office/powerpoint/2010/main" val="3964679756"/>
      </p:ext>
    </p:extLst>
  </p:cSld>
  <p:clrMapOvr>
    <a:masterClrMapping/>
  </p:clrMapOvr>
  <p:transition advClick="0" advTm="20000">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769" y="184151"/>
            <a:ext cx="2157046" cy="57388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69631" y="184151"/>
            <a:ext cx="6330462" cy="5738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hangingPunct="0">
              <a:defRPr/>
            </a:lvl1pPr>
          </a:lstStyle>
          <a:p>
            <a:pPr>
              <a:defRPr/>
            </a:pPr>
            <a:fld id="{41F192E2-9DC0-4A61-A4BF-2E3B31765C0D}" type="datetime1">
              <a:rPr lang="en-GB"/>
              <a:pPr>
                <a:defRPr/>
              </a:pPr>
              <a:t>12/01/2015</a:t>
            </a:fld>
            <a:endParaRPr lang="en-GB"/>
          </a:p>
        </p:txBody>
      </p:sp>
      <p:sp>
        <p:nvSpPr>
          <p:cNvPr id="5" name="Footer Placeholder 4"/>
          <p:cNvSpPr>
            <a:spLocks noGrp="1"/>
          </p:cNvSpPr>
          <p:nvPr>
            <p:ph type="ftr" sz="quarter" idx="11"/>
          </p:nvPr>
        </p:nvSpPr>
        <p:spPr>
          <a:xfrm>
            <a:off x="1295400" y="6245225"/>
            <a:ext cx="6505575" cy="476250"/>
          </a:xfrm>
          <a:prstGeom prst="rect">
            <a:avLst/>
          </a:prstGeom>
        </p:spPr>
        <p:txBody>
          <a:bodyPr/>
          <a:lstStyle>
            <a:lvl1pPr eaLnBrk="1" hangingPunct="1">
              <a:spcBef>
                <a:spcPct val="50000"/>
              </a:spcBef>
              <a:defRPr sz="2400">
                <a:solidFill>
                  <a:srgbClr val="FF0000"/>
                </a:solidFill>
                <a:latin typeface="Verdana" pitchFamily="34" charset="0"/>
                <a:cs typeface="+mn-cs"/>
                <a:sym typeface="Webdings" pitchFamily="18" charset="2"/>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vl1pPr>
          </a:lstStyle>
          <a:p>
            <a:pPr>
              <a:defRPr/>
            </a:pPr>
            <a:fld id="{D9095D28-9479-4F0B-8031-E15E6054B6F1}" type="slidenum">
              <a:rPr lang="en-GB"/>
              <a:pPr>
                <a:defRPr/>
              </a:pPr>
              <a:t>‹#›</a:t>
            </a:fld>
            <a:endParaRPr lang="en-GB"/>
          </a:p>
        </p:txBody>
      </p:sp>
    </p:spTree>
    <p:extLst>
      <p:ext uri="{BB962C8B-B14F-4D97-AF65-F5344CB8AC3E}">
        <p14:creationId xmlns:p14="http://schemas.microsoft.com/office/powerpoint/2010/main" val="480001890"/>
      </p:ext>
    </p:extLst>
  </p:cSld>
  <p:clrMapOvr>
    <a:masterClrMapping/>
  </p:clrMapOvr>
  <p:transition advClick="0" advTm="20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6.jpe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6.jpe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6.jpe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6.jpe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BE" altLang="en-US" smtClean="0"/>
              <a:t>Second level</a:t>
            </a:r>
            <a:endParaRPr lang="en-GB" altLang="en-US" smtClean="0"/>
          </a:p>
          <a:p>
            <a:pPr lvl="1"/>
            <a:r>
              <a:rPr lang="en-GB" altLang="en-US" smtClean="0"/>
              <a:t>Third level</a:t>
            </a:r>
          </a:p>
          <a:p>
            <a:pPr lvl="2"/>
            <a:r>
              <a:rPr lang="en-GB" altLang="en-US" smtClean="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8" charset="-128"/>
              </a:defRPr>
            </a:lvl1pPr>
          </a:lstStyle>
          <a:p>
            <a:pPr>
              <a:defRPr/>
            </a:pPr>
            <a:endParaRPr lang="en-GB"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8" charset="-128"/>
              </a:defRPr>
            </a:lvl1pPr>
          </a:lstStyle>
          <a:p>
            <a:pPr>
              <a:defRPr/>
            </a:pPr>
            <a:endParaRPr lang="en-GB"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ＭＳ Ｐゴシック" pitchFamily="28" charset="-128"/>
              </a:defRPr>
            </a:lvl1pPr>
          </a:lstStyle>
          <a:p>
            <a:pPr>
              <a:defRPr/>
            </a:pPr>
            <a:fld id="{34F15B7E-BE1C-4DDB-9D67-FAD0F552B596}" type="slidenum">
              <a:rPr lang="en-GB" altLang="en-US"/>
              <a:pPr>
                <a:defRPr/>
              </a:pPr>
              <a:t>‹#›</a:t>
            </a:fld>
            <a:endParaRPr lang="en-GB" altLang="en-US"/>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GB" altLang="en-US">
              <a:solidFill>
                <a:srgbClr val="FFFFFF"/>
              </a:solidFill>
              <a:ea typeface="ＭＳ Ｐゴシック" pitchFamily="28" charset="-128"/>
            </a:endParaRPr>
          </a:p>
        </p:txBody>
      </p:sp>
      <p:sp>
        <p:nvSpPr>
          <p:cNvPr id="7" name="Rectangle 6"/>
          <p:cNvSpPr>
            <a:spLocks noChangeArrowheads="1"/>
          </p:cNvSpPr>
          <p:nvPr/>
        </p:nvSpPr>
        <p:spPr bwMode="auto">
          <a:xfrm>
            <a:off x="4262438" y="6659563"/>
            <a:ext cx="611187"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eaLnBrk="1" hangingPunct="1">
              <a:defRPr/>
            </a:pPr>
            <a:endParaRPr lang="en-GB" altLang="en-US">
              <a:solidFill>
                <a:srgbClr val="FFFFFF"/>
              </a:solidFill>
              <a:latin typeface="Verdana" pitchFamily="28" charset="0"/>
              <a:ea typeface="ＭＳ Ｐゴシック" pitchFamily="28" charset="-128"/>
            </a:endParaRPr>
          </a:p>
        </p:txBody>
      </p:sp>
      <p:pic>
        <p:nvPicPr>
          <p:cNvPr id="1033" name="Picture 17" descr="LOGO CE_Vertical_EN_NEG_quadri_H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57638" y="258763"/>
            <a:ext cx="14366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863" r:id="rId1"/>
    <p:sldLayoutId id="2147487864" r:id="rId2"/>
    <p:sldLayoutId id="2147487865" r:id="rId3"/>
    <p:sldLayoutId id="2147487866" r:id="rId4"/>
    <p:sldLayoutId id="2147487867" r:id="rId5"/>
    <p:sldLayoutId id="2147487868" r:id="rId6"/>
    <p:sldLayoutId id="2147487869" r:id="rId7"/>
    <p:sldLayoutId id="2147487870" r:id="rId8"/>
    <p:sldLayoutId id="2147487871" r:id="rId9"/>
    <p:sldLayoutId id="2147487872" r:id="rId10"/>
    <p:sldLayoutId id="2147487873" r:id="rId11"/>
    <p:sldLayoutId id="2147487874" r:id="rId12"/>
  </p:sldLayoutIdLst>
  <p:txStyles>
    <p:titleStyle>
      <a:lvl1pPr marL="358775" indent="-358775" algn="l" rtl="0" eaLnBrk="0" fontAlgn="base" hangingPunct="0">
        <a:spcBef>
          <a:spcPct val="0"/>
        </a:spcBef>
        <a:spcAft>
          <a:spcPct val="0"/>
        </a:spcAft>
        <a:defRPr sz="3000" b="1">
          <a:solidFill>
            <a:srgbClr val="0F5494"/>
          </a:solidFill>
          <a:latin typeface="+mj-lt"/>
          <a:ea typeface="ＭＳ Ｐゴシック" pitchFamily="28" charset="-128"/>
          <a:cs typeface="+mj-cs"/>
        </a:defRPr>
      </a:lvl1pPr>
      <a:lvl2pPr marL="358775" indent="-358775" algn="l" rtl="0" eaLnBrk="0" fontAlgn="base" hangingPunct="0">
        <a:spcBef>
          <a:spcPct val="0"/>
        </a:spcBef>
        <a:spcAft>
          <a:spcPct val="0"/>
        </a:spcAft>
        <a:defRPr sz="3000" b="1">
          <a:solidFill>
            <a:srgbClr val="0F5494"/>
          </a:solidFill>
          <a:latin typeface="Verdana" pitchFamily="34" charset="0"/>
          <a:ea typeface="ＭＳ Ｐゴシック" pitchFamily="28" charset="-128"/>
        </a:defRPr>
      </a:lvl2pPr>
      <a:lvl3pPr marL="358775" indent="-358775" algn="l" rtl="0" eaLnBrk="0" fontAlgn="base" hangingPunct="0">
        <a:spcBef>
          <a:spcPct val="0"/>
        </a:spcBef>
        <a:spcAft>
          <a:spcPct val="0"/>
        </a:spcAft>
        <a:defRPr sz="3000" b="1">
          <a:solidFill>
            <a:srgbClr val="0F5494"/>
          </a:solidFill>
          <a:latin typeface="Verdana" pitchFamily="34" charset="0"/>
          <a:ea typeface="ＭＳ Ｐゴシック" pitchFamily="28" charset="-128"/>
        </a:defRPr>
      </a:lvl3pPr>
      <a:lvl4pPr marL="358775" indent="-358775" algn="l" rtl="0" eaLnBrk="0" fontAlgn="base" hangingPunct="0">
        <a:spcBef>
          <a:spcPct val="0"/>
        </a:spcBef>
        <a:spcAft>
          <a:spcPct val="0"/>
        </a:spcAft>
        <a:defRPr sz="3000" b="1">
          <a:solidFill>
            <a:srgbClr val="0F5494"/>
          </a:solidFill>
          <a:latin typeface="Verdana" pitchFamily="34" charset="0"/>
          <a:ea typeface="ＭＳ Ｐゴシック" pitchFamily="28" charset="-128"/>
        </a:defRPr>
      </a:lvl4pPr>
      <a:lvl5pPr marL="358775" indent="-358775" algn="l" rtl="0" eaLnBrk="0" fontAlgn="base" hangingPunct="0">
        <a:spcBef>
          <a:spcPct val="0"/>
        </a:spcBef>
        <a:spcAft>
          <a:spcPct val="0"/>
        </a:spcAft>
        <a:defRPr sz="3000" b="1">
          <a:solidFill>
            <a:srgbClr val="0F5494"/>
          </a:solidFill>
          <a:latin typeface="Verdana" pitchFamily="34" charset="0"/>
          <a:ea typeface="ＭＳ Ｐゴシック" pitchFamily="28" charset="-128"/>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ＭＳ Ｐゴシック" pitchFamily="28" charset="-128"/>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ea typeface="ＭＳ Ｐゴシック" pitchFamily="28" charset="-128"/>
        </a:defRPr>
      </a:lvl2pPr>
      <a:lvl3pPr marL="1143000" indent="-228600" algn="l" rtl="0" eaLnBrk="0" fontAlgn="base" hangingPunct="0">
        <a:spcBef>
          <a:spcPct val="20000"/>
        </a:spcBef>
        <a:spcAft>
          <a:spcPct val="0"/>
        </a:spcAft>
        <a:buChar char="•"/>
        <a:defRPr sz="1400">
          <a:solidFill>
            <a:srgbClr val="0F5494"/>
          </a:solidFill>
          <a:latin typeface="+mn-lt"/>
          <a:ea typeface="ＭＳ Ｐゴシック" pitchFamily="28" charset="-128"/>
        </a:defRPr>
      </a:lvl3pPr>
      <a:lvl4pPr marL="1600200" indent="-228600" algn="l" rtl="0" eaLnBrk="0" fontAlgn="base" hangingPunct="0">
        <a:spcBef>
          <a:spcPct val="20000"/>
        </a:spcBef>
        <a:spcAft>
          <a:spcPct val="0"/>
        </a:spcAft>
        <a:buChar char="–"/>
        <a:defRPr sz="2000">
          <a:solidFill>
            <a:schemeClr val="tx1"/>
          </a:solidFill>
          <a:latin typeface="Arial" charset="0"/>
          <a:ea typeface="ＭＳ Ｐゴシック" pitchFamily="28" charset="-128"/>
        </a:defRPr>
      </a:lvl4pPr>
      <a:lvl5pPr marL="2057400" indent="-228600" algn="l" rtl="0" eaLnBrk="0" fontAlgn="base" hangingPunct="0">
        <a:spcBef>
          <a:spcPct val="20000"/>
        </a:spcBef>
        <a:spcAft>
          <a:spcPct val="0"/>
        </a:spcAft>
        <a:buChar char="»"/>
        <a:defRPr sz="2000">
          <a:solidFill>
            <a:schemeClr val="tx1"/>
          </a:solidFill>
          <a:latin typeface="Arial" charset="0"/>
          <a:ea typeface="ＭＳ Ｐゴシック" pitchFamily="28" charset="-128"/>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smtClean="0"/>
              <a:t>Haga clic para modificar el estilo de título del patrón</a:t>
            </a:r>
          </a:p>
        </p:txBody>
      </p:sp>
      <p:sp>
        <p:nvSpPr>
          <p:cNvPr id="2051"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28" charset="0"/>
                <a:ea typeface="ＭＳ Ｐゴシック" pitchFamily="28" charset="-128"/>
              </a:defRPr>
            </a:lvl1pPr>
          </a:lstStyle>
          <a:p>
            <a:pPr>
              <a:defRPr/>
            </a:pPr>
            <a:fld id="{53564E81-1555-431C-81C9-94BC207DC854}" type="datetime1">
              <a:rPr lang="es-ES" altLang="en-US"/>
              <a:pPr>
                <a:defRPr/>
              </a:pPr>
              <a:t>12/01/2015</a:t>
            </a:fld>
            <a:endParaRPr lang="es-ES" alt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28" charset="0"/>
                <a:ea typeface="ＭＳ Ｐゴシック" pitchFamily="28" charset="-128"/>
              </a:defRPr>
            </a:lvl1pPr>
          </a:lstStyle>
          <a:p>
            <a:pPr>
              <a:defRPr/>
            </a:pPr>
            <a:endParaRPr lang="en-GB" alt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28" charset="0"/>
                <a:ea typeface="ＭＳ Ｐゴシック" pitchFamily="28" charset="-128"/>
              </a:defRPr>
            </a:lvl1pPr>
          </a:lstStyle>
          <a:p>
            <a:pPr>
              <a:defRPr/>
            </a:pPr>
            <a:fld id="{EFDEB335-E437-47F6-BF1B-3C462EC2B2F8}" type="slidenum">
              <a:rPr lang="es-ES" altLang="en-US"/>
              <a:pPr>
                <a:defRPr/>
              </a:pPr>
              <a:t>‹#›</a:t>
            </a:fld>
            <a:endParaRPr lang="es-ES" altLang="en-US"/>
          </a:p>
        </p:txBody>
      </p:sp>
    </p:spTree>
  </p:cSld>
  <p:clrMap bg1="lt1" tx1="dk1" bg2="lt2" tx2="dk2" accent1="accent1" accent2="accent2" accent3="accent3" accent4="accent4" accent5="accent5" accent6="accent6" hlink="hlink" folHlink="folHlink"/>
  <p:sldLayoutIdLst>
    <p:sldLayoutId id="2147487841" r:id="rId1"/>
    <p:sldLayoutId id="2147487842" r:id="rId2"/>
    <p:sldLayoutId id="2147487843" r:id="rId3"/>
    <p:sldLayoutId id="2147487844" r:id="rId4"/>
    <p:sldLayoutId id="2147487845" r:id="rId5"/>
    <p:sldLayoutId id="2147487846" r:id="rId6"/>
    <p:sldLayoutId id="2147487847" r:id="rId7"/>
    <p:sldLayoutId id="2147487848" r:id="rId8"/>
    <p:sldLayoutId id="2147487849" r:id="rId9"/>
    <p:sldLayoutId id="2147487850" r:id="rId10"/>
    <p:sldLayoutId id="2147487851" r:id="rId11"/>
    <p:sldLayoutId id="2147487875" r:id="rId12"/>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28" charset="-128"/>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28"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28"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28"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28"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28" charset="-128"/>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28"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28"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28"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28"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68313" y="5492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1989138"/>
            <a:ext cx="8229600"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Verdana Bold" charset="0"/>
                <a:ea typeface="ＭＳ Ｐゴシック" pitchFamily="28" charset="-128"/>
                <a:cs typeface="Arial" charset="0"/>
              </a:defRPr>
            </a:lvl1pPr>
          </a:lstStyle>
          <a:p>
            <a:pPr>
              <a:defRPr/>
            </a:pPr>
            <a:fld id="{30F92972-F561-474B-9E6C-1EED9AF2EAAB}" type="datetime1">
              <a:rPr lang="en-US" altLang="en-US"/>
              <a:pPr>
                <a:defRPr/>
              </a:pPr>
              <a:t>1/12/2015</a:t>
            </a:fld>
            <a:endParaRPr lang="en-US" altLang="en-US"/>
          </a:p>
        </p:txBody>
      </p:sp>
      <p:sp>
        <p:nvSpPr>
          <p:cNvPr id="11" name="Date Placeholder 3"/>
          <p:cNvSpPr txBox="1">
            <a:spLocks/>
          </p:cNvSpPr>
          <p:nvPr/>
        </p:nvSpPr>
        <p:spPr>
          <a:xfrm>
            <a:off x="6659563" y="6381750"/>
            <a:ext cx="2133600" cy="365125"/>
          </a:xfrm>
          <a:prstGeom prst="rect">
            <a:avLst/>
          </a:prstGeom>
        </p:spPr>
        <p:txBody>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r" eaLnBrk="1" hangingPunct="1">
              <a:defRPr/>
            </a:pPr>
            <a:r>
              <a:rPr lang="en-US" altLang="en-US" sz="1800" smtClean="0">
                <a:solidFill>
                  <a:srgbClr val="FFFFFF"/>
                </a:solidFill>
                <a:latin typeface="Verdana Bold" charset="0"/>
                <a:cs typeface="Arial" charset="0"/>
              </a:rPr>
              <a:t>Date: in 12 pts</a:t>
            </a:r>
          </a:p>
        </p:txBody>
      </p:sp>
      <p:sp>
        <p:nvSpPr>
          <p:cNvPr id="1030" name="Rectangle 11"/>
          <p:cNvSpPr>
            <a:spLocks noChangeArrowheads="1"/>
          </p:cNvSpPr>
          <p:nvPr/>
        </p:nvSpPr>
        <p:spPr bwMode="auto">
          <a:xfrm>
            <a:off x="4140200" y="6597650"/>
            <a:ext cx="863600" cy="260350"/>
          </a:xfrm>
          <a:prstGeom prst="rect">
            <a:avLst/>
          </a:prstGeom>
          <a:solidFill>
            <a:srgbClr val="F7C943"/>
          </a:solidFill>
          <a:ln w="9525">
            <a:solidFill>
              <a:srgbClr val="F7C943"/>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endParaRPr lang="fr-FR" altLang="en-US">
              <a:solidFill>
                <a:srgbClr val="FFFFFF"/>
              </a:solidFill>
              <a:latin typeface="Verdana Bold" charset="0"/>
              <a:ea typeface="ＭＳ Ｐゴシック" pitchFamily="28" charset="-128"/>
              <a:cs typeface="Arial" charset="0"/>
            </a:endParaRPr>
          </a:p>
        </p:txBody>
      </p:sp>
      <p:sp>
        <p:nvSpPr>
          <p:cNvPr id="13" name="Footer Placeholder 4"/>
          <p:cNvSpPr>
            <a:spLocks noGrp="1"/>
          </p:cNvSpPr>
          <p:nvPr>
            <p:ph type="ftr" sz="quarter" idx="3"/>
          </p:nvPr>
        </p:nvSpPr>
        <p:spPr bwMode="auto">
          <a:xfrm>
            <a:off x="4086225" y="6553200"/>
            <a:ext cx="1879600" cy="365125"/>
          </a:xfrm>
          <a:prstGeom prst="rect">
            <a:avLst/>
          </a:prstGeom>
          <a:noFill/>
          <a:ln>
            <a:noFill/>
          </a:ln>
          <a:extLst/>
        </p:spPr>
        <p:txBody>
          <a:bodyPr vert="horz" wrap="square" lIns="91440" tIns="45720" rIns="91440" bIns="45720" numCol="1" anchor="ctr" anchorCtr="0" compatLnSpc="1">
            <a:prstTxWarp prst="textNoShape">
              <a:avLst/>
            </a:prstTxWarp>
          </a:bodyPr>
          <a:lstStyle>
            <a:lvl1pPr eaLnBrk="1" hangingPunct="1">
              <a:defRPr sz="800" b="1" i="1">
                <a:solidFill>
                  <a:srgbClr val="000000"/>
                </a:solidFill>
                <a:latin typeface="Verdana Bold" charset="0"/>
                <a:ea typeface="ＭＳ Ｐゴシック" pitchFamily="28" charset="-128"/>
                <a:cs typeface="Arial" charset="0"/>
              </a:defRPr>
            </a:lvl1pPr>
          </a:lstStyle>
          <a:p>
            <a:pPr>
              <a:defRPr/>
            </a:pPr>
            <a:r>
              <a:rPr lang="fr-BE" altLang="en-US"/>
              <a:t>Education </a:t>
            </a:r>
            <a:br>
              <a:rPr lang="fr-BE" altLang="en-US"/>
            </a:br>
            <a:r>
              <a:rPr lang="fr-BE" altLang="en-US"/>
              <a:t>and Culture</a:t>
            </a:r>
            <a:endParaRPr lang="en-GB" altLang="en-US"/>
          </a:p>
        </p:txBody>
      </p:sp>
    </p:spTree>
  </p:cSld>
  <p:clrMap bg1="lt1" tx1="dk1" bg2="lt2" tx2="dk2" accent1="accent1" accent2="accent2" accent3="accent3" accent4="accent4" accent5="accent5" accent6="accent6" hlink="hlink" folHlink="folHlink"/>
  <p:sldLayoutIdLst>
    <p:sldLayoutId id="2147487889" r:id="rId1"/>
    <p:sldLayoutId id="2147487890" r:id="rId2"/>
    <p:sldLayoutId id="2147487891" r:id="rId3"/>
    <p:sldLayoutId id="2147487892" r:id="rId4"/>
    <p:sldLayoutId id="2147487893" r:id="rId5"/>
    <p:sldLayoutId id="2147487894" r:id="rId6"/>
    <p:sldLayoutId id="2147487895" r:id="rId7"/>
    <p:sldLayoutId id="2147487896" r:id="rId8"/>
    <p:sldLayoutId id="2147487897" r:id="rId9"/>
    <p:sldLayoutId id="2147487898" r:id="rId10"/>
  </p:sldLayoutIdLst>
  <p:transition spd="med">
    <p:fade/>
  </p:transition>
  <p:hf sldNum="0" hd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Verdana Bold"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Verdana Bold"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Verdana Bold"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Verdana Bold"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Verdana Bold" pitchFamily="34" charset="0"/>
        </a:defRPr>
      </a:lvl6pPr>
      <a:lvl7pPr marL="914400" algn="ctr" rtl="0" fontAlgn="base">
        <a:spcBef>
          <a:spcPct val="0"/>
        </a:spcBef>
        <a:spcAft>
          <a:spcPct val="0"/>
        </a:spcAft>
        <a:defRPr sz="4400">
          <a:solidFill>
            <a:schemeClr val="tx1"/>
          </a:solidFill>
          <a:latin typeface="Verdana Bold" pitchFamily="34" charset="0"/>
        </a:defRPr>
      </a:lvl7pPr>
      <a:lvl8pPr marL="1371600" algn="ctr" rtl="0" fontAlgn="base">
        <a:spcBef>
          <a:spcPct val="0"/>
        </a:spcBef>
        <a:spcAft>
          <a:spcPct val="0"/>
        </a:spcAft>
        <a:defRPr sz="4400">
          <a:solidFill>
            <a:schemeClr val="tx1"/>
          </a:solidFill>
          <a:latin typeface="Verdana Bold" pitchFamily="34" charset="0"/>
        </a:defRPr>
      </a:lvl8pPr>
      <a:lvl9pPr marL="1828800" algn="ctr" rtl="0" fontAlgn="base">
        <a:spcBef>
          <a:spcPct val="0"/>
        </a:spcBef>
        <a:spcAft>
          <a:spcPct val="0"/>
        </a:spcAft>
        <a:defRPr sz="4400">
          <a:solidFill>
            <a:schemeClr val="tx1"/>
          </a:solidFill>
          <a:latin typeface="Verdana Bold"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85775" y="79375"/>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Lorem ipsum</a:t>
            </a:r>
          </a:p>
        </p:txBody>
      </p:sp>
      <p:sp>
        <p:nvSpPr>
          <p:cNvPr id="7171" name="Rectangle 3"/>
          <p:cNvSpPr>
            <a:spLocks noGrp="1" noChangeArrowheads="1"/>
          </p:cNvSpPr>
          <p:nvPr>
            <p:ph type="body" idx="1"/>
          </p:nvPr>
        </p:nvSpPr>
        <p:spPr bwMode="auto">
          <a:xfrm>
            <a:off x="485775" y="1169988"/>
            <a:ext cx="8229600" cy="473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BE" altLang="en-US" smtClean="0"/>
              <a:t>Et dolor fragum</a:t>
            </a:r>
            <a:endParaRPr lang="en-GB" altLang="en-US" smtClean="0"/>
          </a:p>
          <a:p>
            <a:pPr lvl="1"/>
            <a:r>
              <a:rPr lang="en-GB" altLang="en-US" smtClean="0"/>
              <a:t>Et dolor fragum</a:t>
            </a:r>
          </a:p>
          <a:p>
            <a:pPr lvl="2"/>
            <a:r>
              <a:rPr lang="en-GB" altLang="en-US" smtClean="0"/>
              <a:t>Et dolor fragum</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0">
                <a:solidFill>
                  <a:srgbClr val="000000"/>
                </a:solidFill>
                <a:latin typeface="+mj-lt"/>
                <a:ea typeface="ＭＳ Ｐゴシック" pitchFamily="28" charset="-128"/>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lang="en-GB" sz="1400" b="0" kern="1200">
                <a:solidFill>
                  <a:srgbClr val="000000"/>
                </a:solidFill>
                <a:latin typeface="+mj-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latin typeface="Arial" charset="0"/>
                <a:ea typeface="ＭＳ Ｐゴシック" pitchFamily="28" charset="-128"/>
                <a:cs typeface="+mn-cs"/>
              </a:defRPr>
            </a:lvl1pPr>
          </a:lstStyle>
          <a:p>
            <a:pPr>
              <a:defRPr/>
            </a:pPr>
            <a:fld id="{0BD1CEF5-9B30-401F-96BC-E6BB22156E75}"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7910" r:id="rId1"/>
    <p:sldLayoutId id="2147487911" r:id="rId2"/>
    <p:sldLayoutId id="2147487912" r:id="rId3"/>
    <p:sldLayoutId id="2147487913" r:id="rId4"/>
    <p:sldLayoutId id="2147487914" r:id="rId5"/>
    <p:sldLayoutId id="2147487915" r:id="rId6"/>
    <p:sldLayoutId id="2147487916" r:id="rId7"/>
    <p:sldLayoutId id="2147487917" r:id="rId8"/>
    <p:sldLayoutId id="2147487918" r:id="rId9"/>
    <p:sldLayoutId id="2147487919" r:id="rId10"/>
  </p:sldLayoutIdLst>
  <p:timing>
    <p:tnLst>
      <p:par>
        <p:cTn id="1" dur="indefinite" restart="never" nodeType="tmRoot"/>
      </p:par>
    </p:tnLst>
  </p:timing>
  <p:txStyles>
    <p:title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Font typeface="Arial" pitchFamily="34" charset="0"/>
        <a:buChar char="•"/>
        <a:defRPr sz="2000" b="1">
          <a:solidFill>
            <a:srgbClr val="0F5494"/>
          </a:solidFill>
          <a:latin typeface="+mn-lt"/>
        </a:defRPr>
      </a:lvl2pPr>
      <a:lvl3pPr marL="1200150" indent="-285750" algn="l" rtl="0" eaLnBrk="0" fontAlgn="base" hangingPunct="0">
        <a:spcBef>
          <a:spcPct val="20000"/>
        </a:spcBef>
        <a:spcAft>
          <a:spcPct val="0"/>
        </a:spcAft>
        <a:buClr>
          <a:srgbClr val="0F5494"/>
        </a:buClr>
        <a:buFont typeface="Arial" pitchFamily="34" charset="0"/>
        <a:buChar char="•"/>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85775" y="79375"/>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Lorem ipsum</a:t>
            </a:r>
          </a:p>
        </p:txBody>
      </p:sp>
      <p:sp>
        <p:nvSpPr>
          <p:cNvPr id="8195" name="Rectangle 3"/>
          <p:cNvSpPr>
            <a:spLocks noGrp="1" noChangeArrowheads="1"/>
          </p:cNvSpPr>
          <p:nvPr>
            <p:ph type="body" idx="1"/>
          </p:nvPr>
        </p:nvSpPr>
        <p:spPr bwMode="auto">
          <a:xfrm>
            <a:off x="485775" y="1169988"/>
            <a:ext cx="8229600" cy="473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BE" altLang="en-US" smtClean="0"/>
              <a:t>Et dolor fragum</a:t>
            </a:r>
            <a:endParaRPr lang="en-GB" altLang="en-US" smtClean="0"/>
          </a:p>
          <a:p>
            <a:pPr lvl="1"/>
            <a:r>
              <a:rPr lang="en-GB" altLang="en-US" smtClean="0"/>
              <a:t>Et dolor fragum</a:t>
            </a:r>
          </a:p>
          <a:p>
            <a:pPr lvl="2"/>
            <a:r>
              <a:rPr lang="en-GB" altLang="en-US" smtClean="0"/>
              <a:t>Et dolor fragum</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0">
                <a:solidFill>
                  <a:srgbClr val="000000"/>
                </a:solidFill>
                <a:latin typeface="+mj-lt"/>
                <a:ea typeface="ＭＳ Ｐゴシック" pitchFamily="28" charset="-128"/>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lang="en-GB" sz="1400" b="0" kern="1200">
                <a:solidFill>
                  <a:srgbClr val="000000"/>
                </a:solidFill>
                <a:latin typeface="+mj-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latin typeface="Arial" charset="0"/>
                <a:ea typeface="ＭＳ Ｐゴシック" pitchFamily="28" charset="-128"/>
                <a:cs typeface="+mn-cs"/>
              </a:defRPr>
            </a:lvl1pPr>
          </a:lstStyle>
          <a:p>
            <a:pPr>
              <a:defRPr/>
            </a:pPr>
            <a:fld id="{9F553180-AED8-4D13-913E-6A0DC222ADCC}"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7920" r:id="rId1"/>
    <p:sldLayoutId id="2147487921" r:id="rId2"/>
    <p:sldLayoutId id="2147487922" r:id="rId3"/>
    <p:sldLayoutId id="2147487923" r:id="rId4"/>
    <p:sldLayoutId id="2147487924" r:id="rId5"/>
    <p:sldLayoutId id="2147487925" r:id="rId6"/>
    <p:sldLayoutId id="2147487926" r:id="rId7"/>
    <p:sldLayoutId id="2147487927" r:id="rId8"/>
    <p:sldLayoutId id="2147487928" r:id="rId9"/>
    <p:sldLayoutId id="2147487929" r:id="rId10"/>
  </p:sldLayoutIdLst>
  <p:timing>
    <p:tnLst>
      <p:par>
        <p:cTn id="1" dur="indefinite" restart="never" nodeType="tmRoot"/>
      </p:par>
    </p:tnLst>
  </p:timing>
  <p:txStyles>
    <p:title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Font typeface="Arial" pitchFamily="34" charset="0"/>
        <a:buChar char="•"/>
        <a:defRPr sz="2000" b="1">
          <a:solidFill>
            <a:srgbClr val="0F5494"/>
          </a:solidFill>
          <a:latin typeface="+mn-lt"/>
        </a:defRPr>
      </a:lvl2pPr>
      <a:lvl3pPr marL="1200150" indent="-285750" algn="l" rtl="0" eaLnBrk="0" fontAlgn="base" hangingPunct="0">
        <a:spcBef>
          <a:spcPct val="20000"/>
        </a:spcBef>
        <a:spcAft>
          <a:spcPct val="0"/>
        </a:spcAft>
        <a:buClr>
          <a:srgbClr val="0F5494"/>
        </a:buClr>
        <a:buFont typeface="Arial" pitchFamily="34" charset="0"/>
        <a:buChar char="•"/>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body" idx="1"/>
          </p:nvPr>
        </p:nvSpPr>
        <p:spPr bwMode="auto">
          <a:xfrm>
            <a:off x="176213" y="1968500"/>
            <a:ext cx="8721725"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smtClean="0"/>
              <a:t>Click to edit Master text styles</a:t>
            </a:r>
          </a:p>
          <a:p>
            <a:pPr lvl="1"/>
            <a:r>
              <a:rPr lang="en-US" altLang="fr-FR" smtClean="0"/>
              <a:t>Second level</a:t>
            </a:r>
          </a:p>
          <a:p>
            <a:pPr lvl="2"/>
            <a:r>
              <a:rPr lang="en-US" altLang="fr-FR" smtClean="0"/>
              <a:t>Third level</a:t>
            </a:r>
          </a:p>
          <a:p>
            <a:pPr lvl="3"/>
            <a:r>
              <a:rPr lang="en-US" altLang="fr-FR" smtClean="0"/>
              <a:t>Fourth level</a:t>
            </a:r>
          </a:p>
          <a:p>
            <a:pPr lvl="4"/>
            <a:r>
              <a:rPr lang="en-US" altLang="fr-FR" smtClean="0"/>
              <a:t>Fifth level</a:t>
            </a:r>
            <a:endParaRPr lang="en-GB" altLang="fr-FR" smtClean="0"/>
          </a:p>
        </p:txBody>
      </p:sp>
      <p:sp>
        <p:nvSpPr>
          <p:cNvPr id="1028" name="Rectangle 4"/>
          <p:cNvSpPr>
            <a:spLocks noGrp="1" noChangeArrowheads="1"/>
          </p:cNvSpPr>
          <p:nvPr>
            <p:ph type="dt" sz="half" idx="2"/>
          </p:nvPr>
        </p:nvSpPr>
        <p:spPr bwMode="auto">
          <a:xfrm>
            <a:off x="153988" y="6467475"/>
            <a:ext cx="172878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200">
                <a:solidFill>
                  <a:srgbClr val="808080"/>
                </a:solidFill>
                <a:latin typeface="Verdana" pitchFamily="34" charset="0"/>
                <a:cs typeface="+mn-cs"/>
                <a:sym typeface="Webdings" pitchFamily="18" charset="2"/>
              </a:defRPr>
            </a:lvl1pPr>
          </a:lstStyle>
          <a:p>
            <a:pPr>
              <a:defRPr/>
            </a:pPr>
            <a:fld id="{D0FDB27D-B4D8-4B39-A7EF-09B6060883C7}" type="datetime1">
              <a:rPr lang="en-GB"/>
              <a:pPr>
                <a:defRPr/>
              </a:pPr>
              <a:t>12/01/2015</a:t>
            </a:fld>
            <a:endParaRPr lang="en-GB" dirty="0"/>
          </a:p>
        </p:txBody>
      </p:sp>
      <p:sp>
        <p:nvSpPr>
          <p:cNvPr id="1030" name="Rectangle 6"/>
          <p:cNvSpPr>
            <a:spLocks noGrp="1" noChangeArrowheads="1"/>
          </p:cNvSpPr>
          <p:nvPr>
            <p:ph type="sldNum" sz="quarter" idx="4"/>
          </p:nvPr>
        </p:nvSpPr>
        <p:spPr bwMode="auto">
          <a:xfrm>
            <a:off x="6823075" y="64674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200">
                <a:solidFill>
                  <a:srgbClr val="808080"/>
                </a:solidFill>
                <a:latin typeface="Verdana" pitchFamily="34" charset="0"/>
                <a:cs typeface="+mn-cs"/>
                <a:sym typeface="Webdings" pitchFamily="18" charset="2"/>
              </a:defRPr>
            </a:lvl1pPr>
          </a:lstStyle>
          <a:p>
            <a:pPr>
              <a:defRPr/>
            </a:pPr>
            <a:fld id="{DF958E32-96CD-49AF-9A91-79B05FEDBB8E}" type="slidenum">
              <a:rPr lang="en-GB"/>
              <a:pPr>
                <a:defRPr/>
              </a:pPr>
              <a:t>‹#›</a:t>
            </a:fld>
            <a:endParaRPr lang="en-GB" dirty="0"/>
          </a:p>
        </p:txBody>
      </p:sp>
      <p:sp>
        <p:nvSpPr>
          <p:cNvPr id="9222" name="Rectangle 9"/>
          <p:cNvSpPr>
            <a:spLocks noGrp="1" noChangeArrowheads="1"/>
          </p:cNvSpPr>
          <p:nvPr>
            <p:ph type="title"/>
          </p:nvPr>
        </p:nvSpPr>
        <p:spPr bwMode="auto">
          <a:xfrm>
            <a:off x="176213" y="1193800"/>
            <a:ext cx="874553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smtClean="0"/>
              <a:t>Click to edit Master title style</a:t>
            </a:r>
            <a:endParaRPr lang="en-GB" altLang="fr-FR" smtClean="0"/>
          </a:p>
        </p:txBody>
      </p:sp>
    </p:spTree>
  </p:cSld>
  <p:clrMap bg1="lt1" tx1="dk1" bg2="lt2" tx2="dk2" accent1="accent1" accent2="accent2" accent3="accent3" accent4="accent4" accent5="accent5" accent6="accent6" hlink="hlink" folHlink="folHlink"/>
  <p:sldLayoutIdLst>
    <p:sldLayoutId id="2147487930" r:id="rId1"/>
    <p:sldLayoutId id="2147487931" r:id="rId2"/>
    <p:sldLayoutId id="2147487932" r:id="rId3"/>
    <p:sldLayoutId id="2147487933" r:id="rId4"/>
    <p:sldLayoutId id="2147487934" r:id="rId5"/>
    <p:sldLayoutId id="2147487935" r:id="rId6"/>
    <p:sldLayoutId id="2147487936" r:id="rId7"/>
    <p:sldLayoutId id="2147487937" r:id="rId8"/>
    <p:sldLayoutId id="2147487938" r:id="rId9"/>
    <p:sldLayoutId id="2147487939" r:id="rId10"/>
    <p:sldLayoutId id="2147487940" r:id="rId11"/>
  </p:sldLayoutIdLst>
  <p:transition advClick="0" advTm="20000">
    <p:push dir="u"/>
  </p:transition>
  <p:hf hdr="0" ftr="0" dt="0"/>
  <p:txStyles>
    <p:titleStyle>
      <a:lvl1pPr algn="l" rtl="0" eaLnBrk="0" fontAlgn="base" hangingPunct="0">
        <a:spcBef>
          <a:spcPct val="0"/>
        </a:spcBef>
        <a:spcAft>
          <a:spcPct val="0"/>
        </a:spcAft>
        <a:defRPr sz="2800" b="1">
          <a:solidFill>
            <a:srgbClr val="336699"/>
          </a:solidFill>
          <a:latin typeface="+mj-lt"/>
          <a:ea typeface="+mj-ea"/>
          <a:cs typeface="+mj-cs"/>
        </a:defRPr>
      </a:lvl1pPr>
      <a:lvl2pPr algn="l" rtl="0" eaLnBrk="0" fontAlgn="base" hangingPunct="0">
        <a:spcBef>
          <a:spcPct val="0"/>
        </a:spcBef>
        <a:spcAft>
          <a:spcPct val="0"/>
        </a:spcAft>
        <a:defRPr sz="2800" b="1">
          <a:solidFill>
            <a:srgbClr val="336699"/>
          </a:solidFill>
          <a:latin typeface="Verdana" pitchFamily="34" charset="0"/>
        </a:defRPr>
      </a:lvl2pPr>
      <a:lvl3pPr algn="l" rtl="0" eaLnBrk="0" fontAlgn="base" hangingPunct="0">
        <a:spcBef>
          <a:spcPct val="0"/>
        </a:spcBef>
        <a:spcAft>
          <a:spcPct val="0"/>
        </a:spcAft>
        <a:defRPr sz="2800" b="1">
          <a:solidFill>
            <a:srgbClr val="336699"/>
          </a:solidFill>
          <a:latin typeface="Verdana" pitchFamily="34" charset="0"/>
        </a:defRPr>
      </a:lvl3pPr>
      <a:lvl4pPr algn="l" rtl="0" eaLnBrk="0" fontAlgn="base" hangingPunct="0">
        <a:spcBef>
          <a:spcPct val="0"/>
        </a:spcBef>
        <a:spcAft>
          <a:spcPct val="0"/>
        </a:spcAft>
        <a:defRPr sz="2800" b="1">
          <a:solidFill>
            <a:srgbClr val="336699"/>
          </a:solidFill>
          <a:latin typeface="Verdana" pitchFamily="34" charset="0"/>
        </a:defRPr>
      </a:lvl4pPr>
      <a:lvl5pPr algn="l" rtl="0" eaLnBrk="0" fontAlgn="base" hangingPunct="0">
        <a:spcBef>
          <a:spcPct val="0"/>
        </a:spcBef>
        <a:spcAft>
          <a:spcPct val="0"/>
        </a:spcAft>
        <a:defRPr sz="2800" b="1">
          <a:solidFill>
            <a:srgbClr val="336699"/>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rgbClr val="336699"/>
          </a:solidFill>
          <a:latin typeface="+mn-lt"/>
          <a:ea typeface="+mn-ea"/>
          <a:cs typeface="+mn-cs"/>
        </a:defRPr>
      </a:lvl1pPr>
      <a:lvl2pPr marL="742950" indent="-285750" algn="l" rtl="0" eaLnBrk="0" fontAlgn="base" hangingPunct="0">
        <a:spcBef>
          <a:spcPct val="20000"/>
        </a:spcBef>
        <a:spcAft>
          <a:spcPct val="0"/>
        </a:spcAft>
        <a:buChar char="–"/>
        <a:defRPr sz="2800">
          <a:solidFill>
            <a:srgbClr val="336699"/>
          </a:solidFill>
          <a:latin typeface="+mn-lt"/>
        </a:defRPr>
      </a:lvl2pPr>
      <a:lvl3pPr marL="1143000" indent="-228600" algn="l" rtl="0" eaLnBrk="0" fontAlgn="base" hangingPunct="0">
        <a:spcBef>
          <a:spcPct val="20000"/>
        </a:spcBef>
        <a:spcAft>
          <a:spcPct val="0"/>
        </a:spcAft>
        <a:buChar char="•"/>
        <a:defRPr sz="2400">
          <a:solidFill>
            <a:srgbClr val="336699"/>
          </a:solidFill>
          <a:latin typeface="+mn-lt"/>
        </a:defRPr>
      </a:lvl3pPr>
      <a:lvl4pPr marL="1600200" indent="-228600" algn="l" rtl="0" eaLnBrk="0" fontAlgn="base" hangingPunct="0">
        <a:spcBef>
          <a:spcPct val="20000"/>
        </a:spcBef>
        <a:spcAft>
          <a:spcPct val="0"/>
        </a:spcAft>
        <a:buChar char="–"/>
        <a:defRPr sz="2000">
          <a:solidFill>
            <a:srgbClr val="336699"/>
          </a:solidFill>
          <a:latin typeface="+mn-lt"/>
        </a:defRPr>
      </a:lvl4pPr>
      <a:lvl5pPr marL="2057400" indent="-228600" algn="l" rtl="0" eaLnBrk="0" fontAlgn="base" hangingPunct="0">
        <a:spcBef>
          <a:spcPct val="20000"/>
        </a:spcBef>
        <a:spcAft>
          <a:spcPct val="0"/>
        </a:spcAft>
        <a:buChar char="»"/>
        <a:defRPr sz="2000">
          <a:solidFill>
            <a:srgbClr val="336699"/>
          </a:solidFill>
          <a:latin typeface="+mn-lt"/>
        </a:defRPr>
      </a:lvl5pPr>
      <a:lvl6pPr marL="2514600" indent="-228600" algn="l" rtl="0" eaLnBrk="1" fontAlgn="base" hangingPunct="1">
        <a:spcBef>
          <a:spcPct val="20000"/>
        </a:spcBef>
        <a:spcAft>
          <a:spcPct val="0"/>
        </a:spcAft>
        <a:buChar char="»"/>
        <a:defRPr sz="2000">
          <a:solidFill>
            <a:srgbClr val="336699"/>
          </a:solidFill>
          <a:latin typeface="+mn-lt"/>
        </a:defRPr>
      </a:lvl6pPr>
      <a:lvl7pPr marL="2971800" indent="-228600" algn="l" rtl="0" eaLnBrk="1" fontAlgn="base" hangingPunct="1">
        <a:spcBef>
          <a:spcPct val="20000"/>
        </a:spcBef>
        <a:spcAft>
          <a:spcPct val="0"/>
        </a:spcAft>
        <a:buChar char="»"/>
        <a:defRPr sz="2000">
          <a:solidFill>
            <a:srgbClr val="336699"/>
          </a:solidFill>
          <a:latin typeface="+mn-lt"/>
        </a:defRPr>
      </a:lvl7pPr>
      <a:lvl8pPr marL="3429000" indent="-228600" algn="l" rtl="0" eaLnBrk="1" fontAlgn="base" hangingPunct="1">
        <a:spcBef>
          <a:spcPct val="20000"/>
        </a:spcBef>
        <a:spcAft>
          <a:spcPct val="0"/>
        </a:spcAft>
        <a:buChar char="»"/>
        <a:defRPr sz="2000">
          <a:solidFill>
            <a:srgbClr val="336699"/>
          </a:solidFill>
          <a:latin typeface="+mn-lt"/>
        </a:defRPr>
      </a:lvl8pPr>
      <a:lvl9pPr marL="3886200" indent="-228600" algn="l" rtl="0" eaLnBrk="1" fontAlgn="base" hangingPunct="1">
        <a:spcBef>
          <a:spcPct val="20000"/>
        </a:spcBef>
        <a:spcAft>
          <a:spcPct val="0"/>
        </a:spcAft>
        <a:buChar char="»"/>
        <a:defRPr sz="2000">
          <a:solidFill>
            <a:srgbClr val="3366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body" idx="1"/>
          </p:nvPr>
        </p:nvSpPr>
        <p:spPr bwMode="auto">
          <a:xfrm>
            <a:off x="176213" y="1968500"/>
            <a:ext cx="8721725"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smtClean="0"/>
              <a:t>Click to edit Master text styles</a:t>
            </a:r>
          </a:p>
          <a:p>
            <a:pPr lvl="1"/>
            <a:r>
              <a:rPr lang="en-US" altLang="fr-FR" smtClean="0"/>
              <a:t>Second level</a:t>
            </a:r>
          </a:p>
          <a:p>
            <a:pPr lvl="2"/>
            <a:r>
              <a:rPr lang="en-US" altLang="fr-FR" smtClean="0"/>
              <a:t>Third level</a:t>
            </a:r>
          </a:p>
          <a:p>
            <a:pPr lvl="3"/>
            <a:r>
              <a:rPr lang="en-US" altLang="fr-FR" smtClean="0"/>
              <a:t>Fourth level</a:t>
            </a:r>
          </a:p>
          <a:p>
            <a:pPr lvl="4"/>
            <a:r>
              <a:rPr lang="en-US" altLang="fr-FR" smtClean="0"/>
              <a:t>Fifth level</a:t>
            </a:r>
            <a:endParaRPr lang="en-GB" altLang="fr-FR" smtClean="0"/>
          </a:p>
        </p:txBody>
      </p:sp>
      <p:sp>
        <p:nvSpPr>
          <p:cNvPr id="1028" name="Rectangle 4"/>
          <p:cNvSpPr>
            <a:spLocks noGrp="1" noChangeArrowheads="1"/>
          </p:cNvSpPr>
          <p:nvPr>
            <p:ph type="dt" sz="half" idx="2"/>
          </p:nvPr>
        </p:nvSpPr>
        <p:spPr bwMode="auto">
          <a:xfrm>
            <a:off x="153988" y="6467475"/>
            <a:ext cx="172878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200">
                <a:solidFill>
                  <a:srgbClr val="808080"/>
                </a:solidFill>
                <a:latin typeface="Verdana" pitchFamily="34" charset="0"/>
                <a:cs typeface="+mn-cs"/>
                <a:sym typeface="Webdings" pitchFamily="18" charset="2"/>
              </a:defRPr>
            </a:lvl1pPr>
          </a:lstStyle>
          <a:p>
            <a:pPr>
              <a:defRPr/>
            </a:pPr>
            <a:fld id="{CE513EB1-2A45-4EAF-8692-46DAA2A4E989}" type="datetime1">
              <a:rPr lang="en-GB"/>
              <a:pPr>
                <a:defRPr/>
              </a:pPr>
              <a:t>12/01/2015</a:t>
            </a:fld>
            <a:endParaRPr lang="en-GB" dirty="0"/>
          </a:p>
        </p:txBody>
      </p:sp>
      <p:sp>
        <p:nvSpPr>
          <p:cNvPr id="1030" name="Rectangle 6"/>
          <p:cNvSpPr>
            <a:spLocks noGrp="1" noChangeArrowheads="1"/>
          </p:cNvSpPr>
          <p:nvPr>
            <p:ph type="sldNum" sz="quarter" idx="4"/>
          </p:nvPr>
        </p:nvSpPr>
        <p:spPr bwMode="auto">
          <a:xfrm>
            <a:off x="6823075" y="64674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200">
                <a:solidFill>
                  <a:srgbClr val="808080"/>
                </a:solidFill>
                <a:latin typeface="Verdana" pitchFamily="34" charset="0"/>
                <a:cs typeface="+mn-cs"/>
                <a:sym typeface="Webdings" pitchFamily="18" charset="2"/>
              </a:defRPr>
            </a:lvl1pPr>
          </a:lstStyle>
          <a:p>
            <a:pPr>
              <a:defRPr/>
            </a:pPr>
            <a:fld id="{95C0D950-CA3C-4F8D-BEDF-93989EDE58F8}" type="slidenum">
              <a:rPr lang="en-GB"/>
              <a:pPr>
                <a:defRPr/>
              </a:pPr>
              <a:t>‹#›</a:t>
            </a:fld>
            <a:endParaRPr lang="en-GB" dirty="0"/>
          </a:p>
        </p:txBody>
      </p:sp>
      <p:sp>
        <p:nvSpPr>
          <p:cNvPr id="10246" name="Rectangle 9"/>
          <p:cNvSpPr>
            <a:spLocks noGrp="1" noChangeArrowheads="1"/>
          </p:cNvSpPr>
          <p:nvPr>
            <p:ph type="title"/>
          </p:nvPr>
        </p:nvSpPr>
        <p:spPr bwMode="auto">
          <a:xfrm>
            <a:off x="176213" y="1193800"/>
            <a:ext cx="874553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smtClean="0"/>
              <a:t>Click to edit Master title style</a:t>
            </a:r>
            <a:endParaRPr lang="en-GB" altLang="fr-FR" smtClean="0"/>
          </a:p>
        </p:txBody>
      </p:sp>
    </p:spTree>
  </p:cSld>
  <p:clrMap bg1="lt1" tx1="dk1" bg2="lt2" tx2="dk2" accent1="accent1" accent2="accent2" accent3="accent3" accent4="accent4" accent5="accent5" accent6="accent6" hlink="hlink" folHlink="folHlink"/>
  <p:sldLayoutIdLst>
    <p:sldLayoutId id="2147487941" r:id="rId1"/>
    <p:sldLayoutId id="2147487942" r:id="rId2"/>
    <p:sldLayoutId id="2147487943" r:id="rId3"/>
    <p:sldLayoutId id="2147487944" r:id="rId4"/>
    <p:sldLayoutId id="2147487945" r:id="rId5"/>
    <p:sldLayoutId id="2147487946" r:id="rId6"/>
    <p:sldLayoutId id="2147487947" r:id="rId7"/>
    <p:sldLayoutId id="2147487948" r:id="rId8"/>
    <p:sldLayoutId id="2147487949" r:id="rId9"/>
    <p:sldLayoutId id="2147487950" r:id="rId10"/>
    <p:sldLayoutId id="2147487951" r:id="rId11"/>
  </p:sldLayoutIdLst>
  <p:transition advClick="0" advTm="20000">
    <p:push dir="u"/>
  </p:transition>
  <p:hf hdr="0" ftr="0" dt="0"/>
  <p:txStyles>
    <p:titleStyle>
      <a:lvl1pPr algn="l" rtl="0" eaLnBrk="0" fontAlgn="base" hangingPunct="0">
        <a:spcBef>
          <a:spcPct val="0"/>
        </a:spcBef>
        <a:spcAft>
          <a:spcPct val="0"/>
        </a:spcAft>
        <a:defRPr sz="2800" b="1">
          <a:solidFill>
            <a:srgbClr val="336699"/>
          </a:solidFill>
          <a:latin typeface="+mj-lt"/>
          <a:ea typeface="+mj-ea"/>
          <a:cs typeface="+mj-cs"/>
        </a:defRPr>
      </a:lvl1pPr>
      <a:lvl2pPr algn="l" rtl="0" eaLnBrk="0" fontAlgn="base" hangingPunct="0">
        <a:spcBef>
          <a:spcPct val="0"/>
        </a:spcBef>
        <a:spcAft>
          <a:spcPct val="0"/>
        </a:spcAft>
        <a:defRPr sz="2800" b="1">
          <a:solidFill>
            <a:srgbClr val="336699"/>
          </a:solidFill>
          <a:latin typeface="Verdana" pitchFamily="34" charset="0"/>
        </a:defRPr>
      </a:lvl2pPr>
      <a:lvl3pPr algn="l" rtl="0" eaLnBrk="0" fontAlgn="base" hangingPunct="0">
        <a:spcBef>
          <a:spcPct val="0"/>
        </a:spcBef>
        <a:spcAft>
          <a:spcPct val="0"/>
        </a:spcAft>
        <a:defRPr sz="2800" b="1">
          <a:solidFill>
            <a:srgbClr val="336699"/>
          </a:solidFill>
          <a:latin typeface="Verdana" pitchFamily="34" charset="0"/>
        </a:defRPr>
      </a:lvl3pPr>
      <a:lvl4pPr algn="l" rtl="0" eaLnBrk="0" fontAlgn="base" hangingPunct="0">
        <a:spcBef>
          <a:spcPct val="0"/>
        </a:spcBef>
        <a:spcAft>
          <a:spcPct val="0"/>
        </a:spcAft>
        <a:defRPr sz="2800" b="1">
          <a:solidFill>
            <a:srgbClr val="336699"/>
          </a:solidFill>
          <a:latin typeface="Verdana" pitchFamily="34" charset="0"/>
        </a:defRPr>
      </a:lvl4pPr>
      <a:lvl5pPr algn="l" rtl="0" eaLnBrk="0" fontAlgn="base" hangingPunct="0">
        <a:spcBef>
          <a:spcPct val="0"/>
        </a:spcBef>
        <a:spcAft>
          <a:spcPct val="0"/>
        </a:spcAft>
        <a:defRPr sz="2800" b="1">
          <a:solidFill>
            <a:srgbClr val="336699"/>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rgbClr val="336699"/>
          </a:solidFill>
          <a:latin typeface="+mn-lt"/>
          <a:ea typeface="+mn-ea"/>
          <a:cs typeface="+mn-cs"/>
        </a:defRPr>
      </a:lvl1pPr>
      <a:lvl2pPr marL="742950" indent="-285750" algn="l" rtl="0" eaLnBrk="0" fontAlgn="base" hangingPunct="0">
        <a:spcBef>
          <a:spcPct val="20000"/>
        </a:spcBef>
        <a:spcAft>
          <a:spcPct val="0"/>
        </a:spcAft>
        <a:buChar char="–"/>
        <a:defRPr sz="2800">
          <a:solidFill>
            <a:srgbClr val="336699"/>
          </a:solidFill>
          <a:latin typeface="+mn-lt"/>
        </a:defRPr>
      </a:lvl2pPr>
      <a:lvl3pPr marL="1143000" indent="-228600" algn="l" rtl="0" eaLnBrk="0" fontAlgn="base" hangingPunct="0">
        <a:spcBef>
          <a:spcPct val="20000"/>
        </a:spcBef>
        <a:spcAft>
          <a:spcPct val="0"/>
        </a:spcAft>
        <a:buChar char="•"/>
        <a:defRPr sz="2400">
          <a:solidFill>
            <a:srgbClr val="336699"/>
          </a:solidFill>
          <a:latin typeface="+mn-lt"/>
        </a:defRPr>
      </a:lvl3pPr>
      <a:lvl4pPr marL="1600200" indent="-228600" algn="l" rtl="0" eaLnBrk="0" fontAlgn="base" hangingPunct="0">
        <a:spcBef>
          <a:spcPct val="20000"/>
        </a:spcBef>
        <a:spcAft>
          <a:spcPct val="0"/>
        </a:spcAft>
        <a:buChar char="–"/>
        <a:defRPr sz="2000">
          <a:solidFill>
            <a:srgbClr val="336699"/>
          </a:solidFill>
          <a:latin typeface="+mn-lt"/>
        </a:defRPr>
      </a:lvl4pPr>
      <a:lvl5pPr marL="2057400" indent="-228600" algn="l" rtl="0" eaLnBrk="0" fontAlgn="base" hangingPunct="0">
        <a:spcBef>
          <a:spcPct val="20000"/>
        </a:spcBef>
        <a:spcAft>
          <a:spcPct val="0"/>
        </a:spcAft>
        <a:buChar char="»"/>
        <a:defRPr sz="2000">
          <a:solidFill>
            <a:srgbClr val="336699"/>
          </a:solidFill>
          <a:latin typeface="+mn-lt"/>
        </a:defRPr>
      </a:lvl5pPr>
      <a:lvl6pPr marL="2514600" indent="-228600" algn="l" rtl="0" eaLnBrk="1" fontAlgn="base" hangingPunct="1">
        <a:spcBef>
          <a:spcPct val="20000"/>
        </a:spcBef>
        <a:spcAft>
          <a:spcPct val="0"/>
        </a:spcAft>
        <a:buChar char="»"/>
        <a:defRPr sz="2000">
          <a:solidFill>
            <a:srgbClr val="336699"/>
          </a:solidFill>
          <a:latin typeface="+mn-lt"/>
        </a:defRPr>
      </a:lvl6pPr>
      <a:lvl7pPr marL="2971800" indent="-228600" algn="l" rtl="0" eaLnBrk="1" fontAlgn="base" hangingPunct="1">
        <a:spcBef>
          <a:spcPct val="20000"/>
        </a:spcBef>
        <a:spcAft>
          <a:spcPct val="0"/>
        </a:spcAft>
        <a:buChar char="»"/>
        <a:defRPr sz="2000">
          <a:solidFill>
            <a:srgbClr val="336699"/>
          </a:solidFill>
          <a:latin typeface="+mn-lt"/>
        </a:defRPr>
      </a:lvl7pPr>
      <a:lvl8pPr marL="3429000" indent="-228600" algn="l" rtl="0" eaLnBrk="1" fontAlgn="base" hangingPunct="1">
        <a:spcBef>
          <a:spcPct val="20000"/>
        </a:spcBef>
        <a:spcAft>
          <a:spcPct val="0"/>
        </a:spcAft>
        <a:buChar char="»"/>
        <a:defRPr sz="2000">
          <a:solidFill>
            <a:srgbClr val="336699"/>
          </a:solidFill>
          <a:latin typeface="+mn-lt"/>
        </a:defRPr>
      </a:lvl8pPr>
      <a:lvl9pPr marL="3886200" indent="-228600" algn="l" rtl="0" eaLnBrk="1" fontAlgn="base" hangingPunct="1">
        <a:spcBef>
          <a:spcPct val="20000"/>
        </a:spcBef>
        <a:spcAft>
          <a:spcPct val="0"/>
        </a:spcAft>
        <a:buChar char="»"/>
        <a:defRPr sz="2000">
          <a:solidFill>
            <a:srgbClr val="3366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body" idx="1"/>
          </p:nvPr>
        </p:nvSpPr>
        <p:spPr bwMode="auto">
          <a:xfrm>
            <a:off x="176213" y="1968500"/>
            <a:ext cx="8721725"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smtClean="0"/>
              <a:t>Click to edit Master text styles</a:t>
            </a:r>
          </a:p>
          <a:p>
            <a:pPr lvl="1"/>
            <a:r>
              <a:rPr lang="en-US" altLang="fr-FR" smtClean="0"/>
              <a:t>Second level</a:t>
            </a:r>
          </a:p>
          <a:p>
            <a:pPr lvl="2"/>
            <a:r>
              <a:rPr lang="en-US" altLang="fr-FR" smtClean="0"/>
              <a:t>Third level</a:t>
            </a:r>
          </a:p>
          <a:p>
            <a:pPr lvl="3"/>
            <a:r>
              <a:rPr lang="en-US" altLang="fr-FR" smtClean="0"/>
              <a:t>Fourth level</a:t>
            </a:r>
          </a:p>
          <a:p>
            <a:pPr lvl="4"/>
            <a:r>
              <a:rPr lang="en-US" altLang="fr-FR" smtClean="0"/>
              <a:t>Fifth level</a:t>
            </a:r>
            <a:endParaRPr lang="en-GB" altLang="fr-FR" smtClean="0"/>
          </a:p>
        </p:txBody>
      </p:sp>
      <p:sp>
        <p:nvSpPr>
          <p:cNvPr id="1028" name="Rectangle 4"/>
          <p:cNvSpPr>
            <a:spLocks noGrp="1" noChangeArrowheads="1"/>
          </p:cNvSpPr>
          <p:nvPr>
            <p:ph type="dt" sz="half" idx="2"/>
          </p:nvPr>
        </p:nvSpPr>
        <p:spPr bwMode="auto">
          <a:xfrm>
            <a:off x="153988" y="6467475"/>
            <a:ext cx="172878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200">
                <a:solidFill>
                  <a:srgbClr val="808080"/>
                </a:solidFill>
                <a:latin typeface="Verdana" pitchFamily="34" charset="0"/>
                <a:cs typeface="+mn-cs"/>
                <a:sym typeface="Webdings" pitchFamily="18" charset="2"/>
              </a:defRPr>
            </a:lvl1pPr>
          </a:lstStyle>
          <a:p>
            <a:pPr>
              <a:defRPr/>
            </a:pPr>
            <a:fld id="{CF27E886-03DE-4FD4-8454-ADFE1E963D1A}" type="datetime1">
              <a:rPr lang="en-GB"/>
              <a:pPr>
                <a:defRPr/>
              </a:pPr>
              <a:t>12/01/2015</a:t>
            </a:fld>
            <a:endParaRPr lang="en-GB" dirty="0"/>
          </a:p>
        </p:txBody>
      </p:sp>
      <p:sp>
        <p:nvSpPr>
          <p:cNvPr id="1030" name="Rectangle 6"/>
          <p:cNvSpPr>
            <a:spLocks noGrp="1" noChangeArrowheads="1"/>
          </p:cNvSpPr>
          <p:nvPr>
            <p:ph type="sldNum" sz="quarter" idx="4"/>
          </p:nvPr>
        </p:nvSpPr>
        <p:spPr bwMode="auto">
          <a:xfrm>
            <a:off x="6823075" y="64674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200">
                <a:solidFill>
                  <a:srgbClr val="808080"/>
                </a:solidFill>
                <a:latin typeface="Verdana" pitchFamily="34" charset="0"/>
                <a:cs typeface="+mn-cs"/>
                <a:sym typeface="Webdings" pitchFamily="18" charset="2"/>
              </a:defRPr>
            </a:lvl1pPr>
          </a:lstStyle>
          <a:p>
            <a:pPr>
              <a:defRPr/>
            </a:pPr>
            <a:fld id="{39AD674B-A038-48F4-8EF1-08E0C95C53FA}" type="slidenum">
              <a:rPr lang="en-GB"/>
              <a:pPr>
                <a:defRPr/>
              </a:pPr>
              <a:t>‹#›</a:t>
            </a:fld>
            <a:endParaRPr lang="en-GB" dirty="0"/>
          </a:p>
        </p:txBody>
      </p:sp>
      <p:sp>
        <p:nvSpPr>
          <p:cNvPr id="11270" name="Rectangle 9"/>
          <p:cNvSpPr>
            <a:spLocks noGrp="1" noChangeArrowheads="1"/>
          </p:cNvSpPr>
          <p:nvPr>
            <p:ph type="title"/>
          </p:nvPr>
        </p:nvSpPr>
        <p:spPr bwMode="auto">
          <a:xfrm>
            <a:off x="176213" y="1193800"/>
            <a:ext cx="874553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smtClean="0"/>
              <a:t>Click to edit Master title style</a:t>
            </a:r>
            <a:endParaRPr lang="en-GB" altLang="fr-FR" smtClean="0"/>
          </a:p>
        </p:txBody>
      </p:sp>
    </p:spTree>
  </p:cSld>
  <p:clrMap bg1="lt1" tx1="dk1" bg2="lt2" tx2="dk2" accent1="accent1" accent2="accent2" accent3="accent3" accent4="accent4" accent5="accent5" accent6="accent6" hlink="hlink" folHlink="folHlink"/>
  <p:sldLayoutIdLst>
    <p:sldLayoutId id="2147487952" r:id="rId1"/>
    <p:sldLayoutId id="2147487953" r:id="rId2"/>
    <p:sldLayoutId id="2147487954" r:id="rId3"/>
    <p:sldLayoutId id="2147487955" r:id="rId4"/>
    <p:sldLayoutId id="2147487956" r:id="rId5"/>
    <p:sldLayoutId id="2147487957" r:id="rId6"/>
    <p:sldLayoutId id="2147487958" r:id="rId7"/>
    <p:sldLayoutId id="2147487959" r:id="rId8"/>
    <p:sldLayoutId id="2147487960" r:id="rId9"/>
    <p:sldLayoutId id="2147487961" r:id="rId10"/>
    <p:sldLayoutId id="2147487962" r:id="rId11"/>
  </p:sldLayoutIdLst>
  <p:transition advClick="0" advTm="20000">
    <p:push dir="u"/>
  </p:transition>
  <p:hf hdr="0" ftr="0" dt="0"/>
  <p:txStyles>
    <p:titleStyle>
      <a:lvl1pPr algn="l" rtl="0" eaLnBrk="0" fontAlgn="base" hangingPunct="0">
        <a:spcBef>
          <a:spcPct val="0"/>
        </a:spcBef>
        <a:spcAft>
          <a:spcPct val="0"/>
        </a:spcAft>
        <a:defRPr sz="2800" b="1">
          <a:solidFill>
            <a:srgbClr val="336699"/>
          </a:solidFill>
          <a:latin typeface="+mj-lt"/>
          <a:ea typeface="+mj-ea"/>
          <a:cs typeface="+mj-cs"/>
        </a:defRPr>
      </a:lvl1pPr>
      <a:lvl2pPr algn="l" rtl="0" eaLnBrk="0" fontAlgn="base" hangingPunct="0">
        <a:spcBef>
          <a:spcPct val="0"/>
        </a:spcBef>
        <a:spcAft>
          <a:spcPct val="0"/>
        </a:spcAft>
        <a:defRPr sz="2800" b="1">
          <a:solidFill>
            <a:srgbClr val="336699"/>
          </a:solidFill>
          <a:latin typeface="Verdana" pitchFamily="34" charset="0"/>
        </a:defRPr>
      </a:lvl2pPr>
      <a:lvl3pPr algn="l" rtl="0" eaLnBrk="0" fontAlgn="base" hangingPunct="0">
        <a:spcBef>
          <a:spcPct val="0"/>
        </a:spcBef>
        <a:spcAft>
          <a:spcPct val="0"/>
        </a:spcAft>
        <a:defRPr sz="2800" b="1">
          <a:solidFill>
            <a:srgbClr val="336699"/>
          </a:solidFill>
          <a:latin typeface="Verdana" pitchFamily="34" charset="0"/>
        </a:defRPr>
      </a:lvl3pPr>
      <a:lvl4pPr algn="l" rtl="0" eaLnBrk="0" fontAlgn="base" hangingPunct="0">
        <a:spcBef>
          <a:spcPct val="0"/>
        </a:spcBef>
        <a:spcAft>
          <a:spcPct val="0"/>
        </a:spcAft>
        <a:defRPr sz="2800" b="1">
          <a:solidFill>
            <a:srgbClr val="336699"/>
          </a:solidFill>
          <a:latin typeface="Verdana" pitchFamily="34" charset="0"/>
        </a:defRPr>
      </a:lvl4pPr>
      <a:lvl5pPr algn="l" rtl="0" eaLnBrk="0" fontAlgn="base" hangingPunct="0">
        <a:spcBef>
          <a:spcPct val="0"/>
        </a:spcBef>
        <a:spcAft>
          <a:spcPct val="0"/>
        </a:spcAft>
        <a:defRPr sz="2800" b="1">
          <a:solidFill>
            <a:srgbClr val="336699"/>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rgbClr val="336699"/>
          </a:solidFill>
          <a:latin typeface="+mn-lt"/>
          <a:ea typeface="+mn-ea"/>
          <a:cs typeface="+mn-cs"/>
        </a:defRPr>
      </a:lvl1pPr>
      <a:lvl2pPr marL="742950" indent="-285750" algn="l" rtl="0" eaLnBrk="0" fontAlgn="base" hangingPunct="0">
        <a:spcBef>
          <a:spcPct val="20000"/>
        </a:spcBef>
        <a:spcAft>
          <a:spcPct val="0"/>
        </a:spcAft>
        <a:buChar char="–"/>
        <a:defRPr sz="2800">
          <a:solidFill>
            <a:srgbClr val="336699"/>
          </a:solidFill>
          <a:latin typeface="+mn-lt"/>
        </a:defRPr>
      </a:lvl2pPr>
      <a:lvl3pPr marL="1143000" indent="-228600" algn="l" rtl="0" eaLnBrk="0" fontAlgn="base" hangingPunct="0">
        <a:spcBef>
          <a:spcPct val="20000"/>
        </a:spcBef>
        <a:spcAft>
          <a:spcPct val="0"/>
        </a:spcAft>
        <a:buChar char="•"/>
        <a:defRPr sz="2400">
          <a:solidFill>
            <a:srgbClr val="336699"/>
          </a:solidFill>
          <a:latin typeface="+mn-lt"/>
        </a:defRPr>
      </a:lvl3pPr>
      <a:lvl4pPr marL="1600200" indent="-228600" algn="l" rtl="0" eaLnBrk="0" fontAlgn="base" hangingPunct="0">
        <a:spcBef>
          <a:spcPct val="20000"/>
        </a:spcBef>
        <a:spcAft>
          <a:spcPct val="0"/>
        </a:spcAft>
        <a:buChar char="–"/>
        <a:defRPr sz="2000">
          <a:solidFill>
            <a:srgbClr val="336699"/>
          </a:solidFill>
          <a:latin typeface="+mn-lt"/>
        </a:defRPr>
      </a:lvl4pPr>
      <a:lvl5pPr marL="2057400" indent="-228600" algn="l" rtl="0" eaLnBrk="0" fontAlgn="base" hangingPunct="0">
        <a:spcBef>
          <a:spcPct val="20000"/>
        </a:spcBef>
        <a:spcAft>
          <a:spcPct val="0"/>
        </a:spcAft>
        <a:buChar char="»"/>
        <a:defRPr sz="2000">
          <a:solidFill>
            <a:srgbClr val="336699"/>
          </a:solidFill>
          <a:latin typeface="+mn-lt"/>
        </a:defRPr>
      </a:lvl5pPr>
      <a:lvl6pPr marL="2514600" indent="-228600" algn="l" rtl="0" eaLnBrk="1" fontAlgn="base" hangingPunct="1">
        <a:spcBef>
          <a:spcPct val="20000"/>
        </a:spcBef>
        <a:spcAft>
          <a:spcPct val="0"/>
        </a:spcAft>
        <a:buChar char="»"/>
        <a:defRPr sz="2000">
          <a:solidFill>
            <a:srgbClr val="336699"/>
          </a:solidFill>
          <a:latin typeface="+mn-lt"/>
        </a:defRPr>
      </a:lvl6pPr>
      <a:lvl7pPr marL="2971800" indent="-228600" algn="l" rtl="0" eaLnBrk="1" fontAlgn="base" hangingPunct="1">
        <a:spcBef>
          <a:spcPct val="20000"/>
        </a:spcBef>
        <a:spcAft>
          <a:spcPct val="0"/>
        </a:spcAft>
        <a:buChar char="»"/>
        <a:defRPr sz="2000">
          <a:solidFill>
            <a:srgbClr val="336699"/>
          </a:solidFill>
          <a:latin typeface="+mn-lt"/>
        </a:defRPr>
      </a:lvl7pPr>
      <a:lvl8pPr marL="3429000" indent="-228600" algn="l" rtl="0" eaLnBrk="1" fontAlgn="base" hangingPunct="1">
        <a:spcBef>
          <a:spcPct val="20000"/>
        </a:spcBef>
        <a:spcAft>
          <a:spcPct val="0"/>
        </a:spcAft>
        <a:buChar char="»"/>
        <a:defRPr sz="2000">
          <a:solidFill>
            <a:srgbClr val="336699"/>
          </a:solidFill>
          <a:latin typeface="+mn-lt"/>
        </a:defRPr>
      </a:lvl8pPr>
      <a:lvl9pPr marL="3886200" indent="-228600" algn="l" rtl="0" eaLnBrk="1" fontAlgn="base" hangingPunct="1">
        <a:spcBef>
          <a:spcPct val="20000"/>
        </a:spcBef>
        <a:spcAft>
          <a:spcPct val="0"/>
        </a:spcAft>
        <a:buChar char="»"/>
        <a:defRPr sz="2000">
          <a:solidFill>
            <a:srgbClr val="3366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Grp="1" noChangeArrowheads="1"/>
          </p:cNvSpPr>
          <p:nvPr>
            <p:ph type="body" idx="1"/>
          </p:nvPr>
        </p:nvSpPr>
        <p:spPr bwMode="auto">
          <a:xfrm>
            <a:off x="176213" y="1968500"/>
            <a:ext cx="8721725"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smtClean="0"/>
              <a:t>Click to edit Master text styles</a:t>
            </a:r>
          </a:p>
          <a:p>
            <a:pPr lvl="1"/>
            <a:r>
              <a:rPr lang="en-US" altLang="fr-FR" smtClean="0"/>
              <a:t>Second level</a:t>
            </a:r>
          </a:p>
          <a:p>
            <a:pPr lvl="2"/>
            <a:r>
              <a:rPr lang="en-US" altLang="fr-FR" smtClean="0"/>
              <a:t>Third level</a:t>
            </a:r>
          </a:p>
          <a:p>
            <a:pPr lvl="3"/>
            <a:r>
              <a:rPr lang="en-US" altLang="fr-FR" smtClean="0"/>
              <a:t>Fourth level</a:t>
            </a:r>
          </a:p>
          <a:p>
            <a:pPr lvl="4"/>
            <a:r>
              <a:rPr lang="en-US" altLang="fr-FR" smtClean="0"/>
              <a:t>Fifth level</a:t>
            </a:r>
            <a:endParaRPr lang="en-GB" altLang="fr-FR" smtClean="0"/>
          </a:p>
        </p:txBody>
      </p:sp>
      <p:sp>
        <p:nvSpPr>
          <p:cNvPr id="1028" name="Rectangle 4"/>
          <p:cNvSpPr>
            <a:spLocks noGrp="1" noChangeArrowheads="1"/>
          </p:cNvSpPr>
          <p:nvPr>
            <p:ph type="dt" sz="half" idx="2"/>
          </p:nvPr>
        </p:nvSpPr>
        <p:spPr bwMode="auto">
          <a:xfrm>
            <a:off x="153988" y="6467475"/>
            <a:ext cx="172878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200">
                <a:solidFill>
                  <a:srgbClr val="808080"/>
                </a:solidFill>
                <a:latin typeface="Verdana" pitchFamily="34" charset="0"/>
                <a:cs typeface="+mn-cs"/>
                <a:sym typeface="Webdings" pitchFamily="18" charset="2"/>
              </a:defRPr>
            </a:lvl1pPr>
          </a:lstStyle>
          <a:p>
            <a:pPr>
              <a:defRPr/>
            </a:pPr>
            <a:fld id="{D0E286B6-034D-4C43-BB64-A9AFFB19D166}" type="datetime1">
              <a:rPr lang="en-GB"/>
              <a:pPr>
                <a:defRPr/>
              </a:pPr>
              <a:t>12/01/2015</a:t>
            </a:fld>
            <a:endParaRPr lang="en-GB" dirty="0"/>
          </a:p>
        </p:txBody>
      </p:sp>
      <p:sp>
        <p:nvSpPr>
          <p:cNvPr id="1030" name="Rectangle 6"/>
          <p:cNvSpPr>
            <a:spLocks noGrp="1" noChangeArrowheads="1"/>
          </p:cNvSpPr>
          <p:nvPr>
            <p:ph type="sldNum" sz="quarter" idx="4"/>
          </p:nvPr>
        </p:nvSpPr>
        <p:spPr bwMode="auto">
          <a:xfrm>
            <a:off x="6823075" y="64674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200">
                <a:solidFill>
                  <a:srgbClr val="808080"/>
                </a:solidFill>
                <a:latin typeface="Verdana" pitchFamily="34" charset="0"/>
                <a:cs typeface="+mn-cs"/>
                <a:sym typeface="Webdings" pitchFamily="18" charset="2"/>
              </a:defRPr>
            </a:lvl1pPr>
          </a:lstStyle>
          <a:p>
            <a:pPr>
              <a:defRPr/>
            </a:pPr>
            <a:fld id="{45A83634-6C22-4A5E-9DC1-EEEBC54E1FCE}" type="slidenum">
              <a:rPr lang="en-GB"/>
              <a:pPr>
                <a:defRPr/>
              </a:pPr>
              <a:t>‹#›</a:t>
            </a:fld>
            <a:endParaRPr lang="en-GB" dirty="0"/>
          </a:p>
        </p:txBody>
      </p:sp>
      <p:sp>
        <p:nvSpPr>
          <p:cNvPr id="12294" name="Rectangle 9"/>
          <p:cNvSpPr>
            <a:spLocks noGrp="1" noChangeArrowheads="1"/>
          </p:cNvSpPr>
          <p:nvPr>
            <p:ph type="title"/>
          </p:nvPr>
        </p:nvSpPr>
        <p:spPr bwMode="auto">
          <a:xfrm>
            <a:off x="176213" y="1193800"/>
            <a:ext cx="874553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smtClean="0"/>
              <a:t>Click to edit Master title style</a:t>
            </a:r>
            <a:endParaRPr lang="en-GB" altLang="fr-FR" smtClean="0"/>
          </a:p>
        </p:txBody>
      </p:sp>
    </p:spTree>
  </p:cSld>
  <p:clrMap bg1="lt1" tx1="dk1" bg2="lt2" tx2="dk2" accent1="accent1" accent2="accent2" accent3="accent3" accent4="accent4" accent5="accent5" accent6="accent6" hlink="hlink" folHlink="folHlink"/>
  <p:sldLayoutIdLst>
    <p:sldLayoutId id="2147487963" r:id="rId1"/>
    <p:sldLayoutId id="2147487964" r:id="rId2"/>
    <p:sldLayoutId id="2147487965" r:id="rId3"/>
    <p:sldLayoutId id="2147487966" r:id="rId4"/>
    <p:sldLayoutId id="2147487967" r:id="rId5"/>
    <p:sldLayoutId id="2147487968" r:id="rId6"/>
    <p:sldLayoutId id="2147487969" r:id="rId7"/>
    <p:sldLayoutId id="2147487970" r:id="rId8"/>
    <p:sldLayoutId id="2147487971" r:id="rId9"/>
    <p:sldLayoutId id="2147487972" r:id="rId10"/>
    <p:sldLayoutId id="2147487973" r:id="rId11"/>
  </p:sldLayoutIdLst>
  <p:transition advClick="0" advTm="20000">
    <p:push dir="u"/>
  </p:transition>
  <p:hf hdr="0" ftr="0" dt="0"/>
  <p:txStyles>
    <p:titleStyle>
      <a:lvl1pPr algn="l" rtl="0" eaLnBrk="0" fontAlgn="base" hangingPunct="0">
        <a:spcBef>
          <a:spcPct val="0"/>
        </a:spcBef>
        <a:spcAft>
          <a:spcPct val="0"/>
        </a:spcAft>
        <a:defRPr sz="2800" b="1">
          <a:solidFill>
            <a:srgbClr val="336699"/>
          </a:solidFill>
          <a:latin typeface="+mj-lt"/>
          <a:ea typeface="+mj-ea"/>
          <a:cs typeface="+mj-cs"/>
        </a:defRPr>
      </a:lvl1pPr>
      <a:lvl2pPr algn="l" rtl="0" eaLnBrk="0" fontAlgn="base" hangingPunct="0">
        <a:spcBef>
          <a:spcPct val="0"/>
        </a:spcBef>
        <a:spcAft>
          <a:spcPct val="0"/>
        </a:spcAft>
        <a:defRPr sz="2800" b="1">
          <a:solidFill>
            <a:srgbClr val="336699"/>
          </a:solidFill>
          <a:latin typeface="Verdana" pitchFamily="34" charset="0"/>
        </a:defRPr>
      </a:lvl2pPr>
      <a:lvl3pPr algn="l" rtl="0" eaLnBrk="0" fontAlgn="base" hangingPunct="0">
        <a:spcBef>
          <a:spcPct val="0"/>
        </a:spcBef>
        <a:spcAft>
          <a:spcPct val="0"/>
        </a:spcAft>
        <a:defRPr sz="2800" b="1">
          <a:solidFill>
            <a:srgbClr val="336699"/>
          </a:solidFill>
          <a:latin typeface="Verdana" pitchFamily="34" charset="0"/>
        </a:defRPr>
      </a:lvl3pPr>
      <a:lvl4pPr algn="l" rtl="0" eaLnBrk="0" fontAlgn="base" hangingPunct="0">
        <a:spcBef>
          <a:spcPct val="0"/>
        </a:spcBef>
        <a:spcAft>
          <a:spcPct val="0"/>
        </a:spcAft>
        <a:defRPr sz="2800" b="1">
          <a:solidFill>
            <a:srgbClr val="336699"/>
          </a:solidFill>
          <a:latin typeface="Verdana" pitchFamily="34" charset="0"/>
        </a:defRPr>
      </a:lvl4pPr>
      <a:lvl5pPr algn="l" rtl="0" eaLnBrk="0" fontAlgn="base" hangingPunct="0">
        <a:spcBef>
          <a:spcPct val="0"/>
        </a:spcBef>
        <a:spcAft>
          <a:spcPct val="0"/>
        </a:spcAft>
        <a:defRPr sz="2800" b="1">
          <a:solidFill>
            <a:srgbClr val="336699"/>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rgbClr val="336699"/>
          </a:solidFill>
          <a:latin typeface="+mn-lt"/>
          <a:ea typeface="+mn-ea"/>
          <a:cs typeface="+mn-cs"/>
        </a:defRPr>
      </a:lvl1pPr>
      <a:lvl2pPr marL="742950" indent="-285750" algn="l" rtl="0" eaLnBrk="0" fontAlgn="base" hangingPunct="0">
        <a:spcBef>
          <a:spcPct val="20000"/>
        </a:spcBef>
        <a:spcAft>
          <a:spcPct val="0"/>
        </a:spcAft>
        <a:buChar char="–"/>
        <a:defRPr sz="2800">
          <a:solidFill>
            <a:srgbClr val="336699"/>
          </a:solidFill>
          <a:latin typeface="+mn-lt"/>
        </a:defRPr>
      </a:lvl2pPr>
      <a:lvl3pPr marL="1143000" indent="-228600" algn="l" rtl="0" eaLnBrk="0" fontAlgn="base" hangingPunct="0">
        <a:spcBef>
          <a:spcPct val="20000"/>
        </a:spcBef>
        <a:spcAft>
          <a:spcPct val="0"/>
        </a:spcAft>
        <a:buChar char="•"/>
        <a:defRPr sz="2400">
          <a:solidFill>
            <a:srgbClr val="336699"/>
          </a:solidFill>
          <a:latin typeface="+mn-lt"/>
        </a:defRPr>
      </a:lvl3pPr>
      <a:lvl4pPr marL="1600200" indent="-228600" algn="l" rtl="0" eaLnBrk="0" fontAlgn="base" hangingPunct="0">
        <a:spcBef>
          <a:spcPct val="20000"/>
        </a:spcBef>
        <a:spcAft>
          <a:spcPct val="0"/>
        </a:spcAft>
        <a:buChar char="–"/>
        <a:defRPr sz="2000">
          <a:solidFill>
            <a:srgbClr val="336699"/>
          </a:solidFill>
          <a:latin typeface="+mn-lt"/>
        </a:defRPr>
      </a:lvl4pPr>
      <a:lvl5pPr marL="2057400" indent="-228600" algn="l" rtl="0" eaLnBrk="0" fontAlgn="base" hangingPunct="0">
        <a:spcBef>
          <a:spcPct val="20000"/>
        </a:spcBef>
        <a:spcAft>
          <a:spcPct val="0"/>
        </a:spcAft>
        <a:buChar char="»"/>
        <a:defRPr sz="2000">
          <a:solidFill>
            <a:srgbClr val="336699"/>
          </a:solidFill>
          <a:latin typeface="+mn-lt"/>
        </a:defRPr>
      </a:lvl5pPr>
      <a:lvl6pPr marL="2514600" indent="-228600" algn="l" rtl="0" eaLnBrk="1" fontAlgn="base" hangingPunct="1">
        <a:spcBef>
          <a:spcPct val="20000"/>
        </a:spcBef>
        <a:spcAft>
          <a:spcPct val="0"/>
        </a:spcAft>
        <a:buChar char="»"/>
        <a:defRPr sz="2000">
          <a:solidFill>
            <a:srgbClr val="336699"/>
          </a:solidFill>
          <a:latin typeface="+mn-lt"/>
        </a:defRPr>
      </a:lvl6pPr>
      <a:lvl7pPr marL="2971800" indent="-228600" algn="l" rtl="0" eaLnBrk="1" fontAlgn="base" hangingPunct="1">
        <a:spcBef>
          <a:spcPct val="20000"/>
        </a:spcBef>
        <a:spcAft>
          <a:spcPct val="0"/>
        </a:spcAft>
        <a:buChar char="»"/>
        <a:defRPr sz="2000">
          <a:solidFill>
            <a:srgbClr val="336699"/>
          </a:solidFill>
          <a:latin typeface="+mn-lt"/>
        </a:defRPr>
      </a:lvl7pPr>
      <a:lvl8pPr marL="3429000" indent="-228600" algn="l" rtl="0" eaLnBrk="1" fontAlgn="base" hangingPunct="1">
        <a:spcBef>
          <a:spcPct val="20000"/>
        </a:spcBef>
        <a:spcAft>
          <a:spcPct val="0"/>
        </a:spcAft>
        <a:buChar char="»"/>
        <a:defRPr sz="2000">
          <a:solidFill>
            <a:srgbClr val="336699"/>
          </a:solidFill>
          <a:latin typeface="+mn-lt"/>
        </a:defRPr>
      </a:lvl8pPr>
      <a:lvl9pPr marL="3886200" indent="-228600" algn="l" rtl="0" eaLnBrk="1" fontAlgn="base" hangingPunct="1">
        <a:spcBef>
          <a:spcPct val="20000"/>
        </a:spcBef>
        <a:spcAft>
          <a:spcPct val="0"/>
        </a:spcAft>
        <a:buChar char="»"/>
        <a:defRPr sz="2000">
          <a:solidFill>
            <a:srgbClr val="3366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Data" Target="../diagrams/data2.xml"/><Relationship Id="rId18" Type="http://schemas.openxmlformats.org/officeDocument/2006/relationships/diagramData" Target="../diagrams/data3.xml"/><Relationship Id="rId3" Type="http://schemas.openxmlformats.org/officeDocument/2006/relationships/image" Target="../media/image10.jpeg"/><Relationship Id="rId21" Type="http://schemas.openxmlformats.org/officeDocument/2006/relationships/diagramColors" Target="../diagrams/colors3.xml"/><Relationship Id="rId7" Type="http://schemas.openxmlformats.org/officeDocument/2006/relationships/diagramQuickStyle" Target="../diagrams/quickStyle1.xml"/><Relationship Id="rId12" Type="http://schemas.openxmlformats.org/officeDocument/2006/relationships/image" Target="../media/image14.png"/><Relationship Id="rId17" Type="http://schemas.microsoft.com/office/2007/relationships/diagramDrawing" Target="../diagrams/drawing2.xml"/><Relationship Id="rId2" Type="http://schemas.openxmlformats.org/officeDocument/2006/relationships/notesSlide" Target="../notesSlides/notesSlide1.xml"/><Relationship Id="rId16" Type="http://schemas.openxmlformats.org/officeDocument/2006/relationships/diagramColors" Target="../diagrams/colors2.xml"/><Relationship Id="rId20" Type="http://schemas.openxmlformats.org/officeDocument/2006/relationships/diagramQuickStyle" Target="../diagrams/quickStyle3.xml"/><Relationship Id="rId1" Type="http://schemas.openxmlformats.org/officeDocument/2006/relationships/slideLayout" Target="../slideLayouts/slideLayout34.xml"/><Relationship Id="rId6" Type="http://schemas.openxmlformats.org/officeDocument/2006/relationships/diagramLayout" Target="../diagrams/layout1.xml"/><Relationship Id="rId11" Type="http://schemas.openxmlformats.org/officeDocument/2006/relationships/image" Target="../media/image13.emf"/><Relationship Id="rId5" Type="http://schemas.openxmlformats.org/officeDocument/2006/relationships/diagramData" Target="../diagrams/data1.xml"/><Relationship Id="rId15" Type="http://schemas.openxmlformats.org/officeDocument/2006/relationships/diagramQuickStyle" Target="../diagrams/quickStyle2.xml"/><Relationship Id="rId10" Type="http://schemas.openxmlformats.org/officeDocument/2006/relationships/image" Target="../media/image12.jpeg"/><Relationship Id="rId19" Type="http://schemas.openxmlformats.org/officeDocument/2006/relationships/diagramLayout" Target="../diagrams/layout3.xml"/><Relationship Id="rId4" Type="http://schemas.openxmlformats.org/officeDocument/2006/relationships/image" Target="../media/image11.png"/><Relationship Id="rId9" Type="http://schemas.microsoft.com/office/2007/relationships/diagramDrawing" Target="../diagrams/drawing1.xml"/><Relationship Id="rId14" Type="http://schemas.openxmlformats.org/officeDocument/2006/relationships/diagramLayout" Target="../diagrams/layout2.xml"/><Relationship Id="rId22" Type="http://schemas.microsoft.com/office/2007/relationships/diagramDrawing" Target="../diagrams/drawing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0.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4.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4.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4.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4.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12.jpe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4.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16.jpe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16.jpe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image" Target="../media/image16.jpe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7.png"/><Relationship Id="rId2" Type="http://schemas.openxmlformats.org/officeDocument/2006/relationships/slideLayout" Target="../slideLayouts/slideLayout24.xml"/><Relationship Id="rId1" Type="http://schemas.openxmlformats.org/officeDocument/2006/relationships/themeOverride" Target="../theme/themeOverride1.xml"/><Relationship Id="rId6" Type="http://schemas.openxmlformats.org/officeDocument/2006/relationships/image" Target="../media/image16.jpeg"/><Relationship Id="rId5" Type="http://schemas.openxmlformats.org/officeDocument/2006/relationships/image" Target="../media/image11.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a:xfrm>
            <a:off x="468313" y="1773238"/>
            <a:ext cx="8229600" cy="935037"/>
          </a:xfrm>
        </p:spPr>
        <p:txBody>
          <a:bodyPr/>
          <a:lstStyle/>
          <a:p>
            <a:endParaRPr lang="en-GB" altLang="en-US" smtClean="0">
              <a:ea typeface="ＭＳ Ｐゴシック" pitchFamily="34" charset="-128"/>
            </a:endParaRPr>
          </a:p>
        </p:txBody>
      </p:sp>
      <p:sp>
        <p:nvSpPr>
          <p:cNvPr id="126979" name="Content Placeholder 2"/>
          <p:cNvSpPr>
            <a:spLocks noGrp="1"/>
          </p:cNvSpPr>
          <p:nvPr>
            <p:ph idx="1"/>
          </p:nvPr>
        </p:nvSpPr>
        <p:spPr>
          <a:xfrm>
            <a:off x="457200" y="2708275"/>
            <a:ext cx="8229600" cy="3417888"/>
          </a:xfrm>
        </p:spPr>
        <p:txBody>
          <a:bodyPr/>
          <a:lstStyle/>
          <a:p>
            <a:endParaRPr lang="en-GB" altLang="en-US" smtClean="0">
              <a:ea typeface="ＭＳ Ｐゴシック" pitchFamily="34" charset="-128"/>
            </a:endParaRPr>
          </a:p>
        </p:txBody>
      </p:sp>
      <p:sp>
        <p:nvSpPr>
          <p:cNvPr id="126980" name="Text Placeholder 3"/>
          <p:cNvSpPr>
            <a:spLocks noGrp="1"/>
          </p:cNvSpPr>
          <p:nvPr>
            <p:ph type="body" sz="quarter" idx="15"/>
          </p:nvPr>
        </p:nvSpPr>
        <p:spPr>
          <a:xfrm>
            <a:off x="7451725" y="6381750"/>
            <a:ext cx="1692275" cy="260350"/>
          </a:xfrm>
        </p:spPr>
        <p:txBody>
          <a:bodyPr/>
          <a:lstStyle/>
          <a:p>
            <a:endParaRPr lang="en-GB" altLang="en-US" smtClean="0">
              <a:ea typeface="ＭＳ Ｐゴシック" pitchFamily="34" charset="-128"/>
            </a:endParaRPr>
          </a:p>
        </p:txBody>
      </p:sp>
      <p:sp>
        <p:nvSpPr>
          <p:cNvPr id="126981" name="Footer Placeholder 4"/>
          <p:cNvSpPr>
            <a:spLocks noGrp="1"/>
          </p:cNvSpPr>
          <p:nvPr>
            <p:ph type="ftr" sz="quarter" idx="17"/>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fr-BE" altLang="en-US" smtClean="0">
                <a:solidFill>
                  <a:srgbClr val="000000"/>
                </a:solidFill>
                <a:latin typeface="Verdana Bold" charset="0"/>
                <a:cs typeface="Arial" pitchFamily="34" charset="0"/>
              </a:rPr>
              <a:t>Education </a:t>
            </a:r>
            <a:br>
              <a:rPr lang="fr-BE" altLang="en-US" smtClean="0">
                <a:solidFill>
                  <a:srgbClr val="000000"/>
                </a:solidFill>
                <a:latin typeface="Verdana Bold" charset="0"/>
                <a:cs typeface="Arial" pitchFamily="34" charset="0"/>
              </a:rPr>
            </a:br>
            <a:r>
              <a:rPr lang="fr-BE" altLang="en-US" smtClean="0">
                <a:solidFill>
                  <a:srgbClr val="000000"/>
                </a:solidFill>
                <a:latin typeface="Verdana Bold" charset="0"/>
                <a:cs typeface="Arial" pitchFamily="34" charset="0"/>
              </a:rPr>
              <a:t>and Culture</a:t>
            </a:r>
            <a:endParaRPr lang="en-GB" altLang="en-US" smtClean="0">
              <a:solidFill>
                <a:srgbClr val="000000"/>
              </a:solidFill>
              <a:latin typeface="Verdana Bold" charset="0"/>
              <a:cs typeface="Arial" pitchFamily="34" charset="0"/>
            </a:endParaRPr>
          </a:p>
        </p:txBody>
      </p:sp>
      <p:pic>
        <p:nvPicPr>
          <p:cNvPr id="126982"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9172575"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p:cNvSpPr/>
          <p:nvPr/>
        </p:nvSpPr>
        <p:spPr>
          <a:xfrm>
            <a:off x="2051050" y="458788"/>
            <a:ext cx="4594225" cy="5273675"/>
          </a:xfrm>
          <a:custGeom>
            <a:avLst/>
            <a:gdLst>
              <a:gd name="connsiteX0" fmla="*/ 2590800 w 2590800"/>
              <a:gd name="connsiteY0" fmla="*/ 1310640 h 1310640"/>
              <a:gd name="connsiteX1" fmla="*/ 2590800 w 2590800"/>
              <a:gd name="connsiteY1" fmla="*/ 1310640 h 1310640"/>
              <a:gd name="connsiteX2" fmla="*/ 2590800 w 2590800"/>
              <a:gd name="connsiteY2" fmla="*/ 1066800 h 1310640"/>
              <a:gd name="connsiteX3" fmla="*/ 2575560 w 2590800"/>
              <a:gd name="connsiteY3" fmla="*/ 0 h 1310640"/>
              <a:gd name="connsiteX4" fmla="*/ 198120 w 2590800"/>
              <a:gd name="connsiteY4" fmla="*/ 30480 h 1310640"/>
              <a:gd name="connsiteX5" fmla="*/ 0 w 2590800"/>
              <a:gd name="connsiteY5" fmla="*/ 1310640 h 1310640"/>
              <a:gd name="connsiteX6" fmla="*/ 2590800 w 2590800"/>
              <a:gd name="connsiteY6" fmla="*/ 1310640 h 1310640"/>
              <a:gd name="connsiteX0" fmla="*/ 2392680 w 2392680"/>
              <a:gd name="connsiteY0" fmla="*/ 1310640 h 2202229"/>
              <a:gd name="connsiteX1" fmla="*/ 2392680 w 2392680"/>
              <a:gd name="connsiteY1" fmla="*/ 1310640 h 2202229"/>
              <a:gd name="connsiteX2" fmla="*/ 2392680 w 2392680"/>
              <a:gd name="connsiteY2" fmla="*/ 1066800 h 2202229"/>
              <a:gd name="connsiteX3" fmla="*/ 2377440 w 2392680"/>
              <a:gd name="connsiteY3" fmla="*/ 0 h 2202229"/>
              <a:gd name="connsiteX4" fmla="*/ 0 w 2392680"/>
              <a:gd name="connsiteY4" fmla="*/ 30480 h 2202229"/>
              <a:gd name="connsiteX5" fmla="*/ 339015 w 2392680"/>
              <a:gd name="connsiteY5" fmla="*/ 2202229 h 2202229"/>
              <a:gd name="connsiteX6" fmla="*/ 2392680 w 2392680"/>
              <a:gd name="connsiteY6" fmla="*/ 1310640 h 2202229"/>
              <a:gd name="connsiteX0" fmla="*/ 2392680 w 2392680"/>
              <a:gd name="connsiteY0" fmla="*/ 1280160 h 2171749"/>
              <a:gd name="connsiteX1" fmla="*/ 2392680 w 2392680"/>
              <a:gd name="connsiteY1" fmla="*/ 1280160 h 2171749"/>
              <a:gd name="connsiteX2" fmla="*/ 2392680 w 2392680"/>
              <a:gd name="connsiteY2" fmla="*/ 1036320 h 2171749"/>
              <a:gd name="connsiteX3" fmla="*/ 2168554 w 2392680"/>
              <a:gd name="connsiteY3" fmla="*/ 67377 h 2171749"/>
              <a:gd name="connsiteX4" fmla="*/ 0 w 2392680"/>
              <a:gd name="connsiteY4" fmla="*/ 0 h 2171749"/>
              <a:gd name="connsiteX5" fmla="*/ 339015 w 2392680"/>
              <a:gd name="connsiteY5" fmla="*/ 2171749 h 2171749"/>
              <a:gd name="connsiteX6" fmla="*/ 2392680 w 2392680"/>
              <a:gd name="connsiteY6" fmla="*/ 1280160 h 2171749"/>
              <a:gd name="connsiteX0" fmla="*/ 2467282 w 2467282"/>
              <a:gd name="connsiteY0" fmla="*/ 1894487 h 2171749"/>
              <a:gd name="connsiteX1" fmla="*/ 2392680 w 2467282"/>
              <a:gd name="connsiteY1" fmla="*/ 1280160 h 2171749"/>
              <a:gd name="connsiteX2" fmla="*/ 2392680 w 2467282"/>
              <a:gd name="connsiteY2" fmla="*/ 1036320 h 2171749"/>
              <a:gd name="connsiteX3" fmla="*/ 2168554 w 2467282"/>
              <a:gd name="connsiteY3" fmla="*/ 67377 h 2171749"/>
              <a:gd name="connsiteX4" fmla="*/ 0 w 2467282"/>
              <a:gd name="connsiteY4" fmla="*/ 0 h 2171749"/>
              <a:gd name="connsiteX5" fmla="*/ 339015 w 2467282"/>
              <a:gd name="connsiteY5" fmla="*/ 2171749 h 2171749"/>
              <a:gd name="connsiteX6" fmla="*/ 2467282 w 2467282"/>
              <a:gd name="connsiteY6" fmla="*/ 1894487 h 2171749"/>
              <a:gd name="connsiteX0" fmla="*/ 2467282 w 2467282"/>
              <a:gd name="connsiteY0" fmla="*/ 1894487 h 2171749"/>
              <a:gd name="connsiteX1" fmla="*/ 2392680 w 2467282"/>
              <a:gd name="connsiteY1" fmla="*/ 1036320 h 2171749"/>
              <a:gd name="connsiteX2" fmla="*/ 2168554 w 2467282"/>
              <a:gd name="connsiteY2" fmla="*/ 67377 h 2171749"/>
              <a:gd name="connsiteX3" fmla="*/ 0 w 2467282"/>
              <a:gd name="connsiteY3" fmla="*/ 0 h 2171749"/>
              <a:gd name="connsiteX4" fmla="*/ 339015 w 2467282"/>
              <a:gd name="connsiteY4" fmla="*/ 2171749 h 2171749"/>
              <a:gd name="connsiteX5" fmla="*/ 2467282 w 2467282"/>
              <a:gd name="connsiteY5" fmla="*/ 1894487 h 2171749"/>
              <a:gd name="connsiteX0" fmla="*/ 2467282 w 2467282"/>
              <a:gd name="connsiteY0" fmla="*/ 1894487 h 2171749"/>
              <a:gd name="connsiteX1" fmla="*/ 2168554 w 2467282"/>
              <a:gd name="connsiteY1" fmla="*/ 67377 h 2171749"/>
              <a:gd name="connsiteX2" fmla="*/ 0 w 2467282"/>
              <a:gd name="connsiteY2" fmla="*/ 0 h 2171749"/>
              <a:gd name="connsiteX3" fmla="*/ 339015 w 2467282"/>
              <a:gd name="connsiteY3" fmla="*/ 2171749 h 2171749"/>
              <a:gd name="connsiteX4" fmla="*/ 2467282 w 2467282"/>
              <a:gd name="connsiteY4" fmla="*/ 1894487 h 2171749"/>
              <a:gd name="connsiteX0" fmla="*/ 2258396 w 2258396"/>
              <a:gd name="connsiteY0" fmla="*/ 2063019 h 2171749"/>
              <a:gd name="connsiteX1" fmla="*/ 2168554 w 2258396"/>
              <a:gd name="connsiteY1" fmla="*/ 67377 h 2171749"/>
              <a:gd name="connsiteX2" fmla="*/ 0 w 2258396"/>
              <a:gd name="connsiteY2" fmla="*/ 0 h 2171749"/>
              <a:gd name="connsiteX3" fmla="*/ 339015 w 2258396"/>
              <a:gd name="connsiteY3" fmla="*/ 2171749 h 2171749"/>
              <a:gd name="connsiteX4" fmla="*/ 2258396 w 2258396"/>
              <a:gd name="connsiteY4" fmla="*/ 2063019 h 2171749"/>
              <a:gd name="connsiteX0" fmla="*/ 2258396 w 2258396"/>
              <a:gd name="connsiteY0" fmla="*/ 2063019 h 2101075"/>
              <a:gd name="connsiteX1" fmla="*/ 2168554 w 2258396"/>
              <a:gd name="connsiteY1" fmla="*/ 67377 h 2101075"/>
              <a:gd name="connsiteX2" fmla="*/ 0 w 2258396"/>
              <a:gd name="connsiteY2" fmla="*/ 0 h 2101075"/>
              <a:gd name="connsiteX3" fmla="*/ 339015 w 2258396"/>
              <a:gd name="connsiteY3" fmla="*/ 2101075 h 2101075"/>
              <a:gd name="connsiteX4" fmla="*/ 2258396 w 2258396"/>
              <a:gd name="connsiteY4" fmla="*/ 2063019 h 2101075"/>
              <a:gd name="connsiteX0" fmla="*/ 2258396 w 2258396"/>
              <a:gd name="connsiteY0" fmla="*/ 2063019 h 2073893"/>
              <a:gd name="connsiteX1" fmla="*/ 2168554 w 2258396"/>
              <a:gd name="connsiteY1" fmla="*/ 67377 h 2073893"/>
              <a:gd name="connsiteX2" fmla="*/ 0 w 2258396"/>
              <a:gd name="connsiteY2" fmla="*/ 0 h 2073893"/>
              <a:gd name="connsiteX3" fmla="*/ 316635 w 2258396"/>
              <a:gd name="connsiteY3" fmla="*/ 2073893 h 2073893"/>
              <a:gd name="connsiteX4" fmla="*/ 2258396 w 2258396"/>
              <a:gd name="connsiteY4" fmla="*/ 2063019 h 2073893"/>
              <a:gd name="connsiteX0" fmla="*/ 2258396 w 2258396"/>
              <a:gd name="connsiteY0" fmla="*/ 2063019 h 2063019"/>
              <a:gd name="connsiteX1" fmla="*/ 2168554 w 2258396"/>
              <a:gd name="connsiteY1" fmla="*/ 67377 h 2063019"/>
              <a:gd name="connsiteX2" fmla="*/ 0 w 2258396"/>
              <a:gd name="connsiteY2" fmla="*/ 0 h 2063019"/>
              <a:gd name="connsiteX3" fmla="*/ 316635 w 2258396"/>
              <a:gd name="connsiteY3" fmla="*/ 2057583 h 2063019"/>
              <a:gd name="connsiteX4" fmla="*/ 2258396 w 2258396"/>
              <a:gd name="connsiteY4" fmla="*/ 2063019 h 206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8396" h="2063019">
                <a:moveTo>
                  <a:pt x="2258396" y="2063019"/>
                </a:moveTo>
                <a:lnTo>
                  <a:pt x="2168554" y="67377"/>
                </a:lnTo>
                <a:lnTo>
                  <a:pt x="0" y="0"/>
                </a:lnTo>
                <a:lnTo>
                  <a:pt x="316635" y="2057583"/>
                </a:lnTo>
                <a:lnTo>
                  <a:pt x="2258396" y="2063019"/>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sz="3600" b="1">
              <a:solidFill>
                <a:srgbClr val="000000"/>
              </a:solidFill>
              <a:latin typeface="Verdana" pitchFamily="28" charset="0"/>
              <a:ea typeface="ＭＳ Ｐゴシック" pitchFamily="28" charset="-128"/>
              <a:cs typeface="Arial" charset="0"/>
            </a:endParaRPr>
          </a:p>
          <a:p>
            <a:pPr algn="ctr">
              <a:defRPr/>
            </a:pPr>
            <a:endParaRPr lang="en-GB" altLang="en-US" sz="3600">
              <a:solidFill>
                <a:srgbClr val="000000"/>
              </a:solidFill>
              <a:latin typeface="Verdana" pitchFamily="28" charset="0"/>
              <a:ea typeface="ＭＳ Ｐゴシック" pitchFamily="28" charset="-128"/>
              <a:cs typeface="Arial" charset="0"/>
            </a:endParaRPr>
          </a:p>
          <a:p>
            <a:pPr algn="ctr">
              <a:defRPr/>
            </a:pPr>
            <a:endParaRPr lang="en-GB" altLang="en-US">
              <a:solidFill>
                <a:srgbClr val="000000"/>
              </a:solidFill>
              <a:latin typeface="Verdana" pitchFamily="28" charset="0"/>
              <a:ea typeface="ＭＳ Ｐゴシック" pitchFamily="28" charset="-128"/>
              <a:cs typeface="Arial" charset="0"/>
            </a:endParaRPr>
          </a:p>
        </p:txBody>
      </p:sp>
      <p:sp>
        <p:nvSpPr>
          <p:cNvPr id="9" name="Sous-titre 1"/>
          <p:cNvSpPr txBox="1">
            <a:spLocks/>
          </p:cNvSpPr>
          <p:nvPr/>
        </p:nvSpPr>
        <p:spPr bwMode="auto">
          <a:xfrm>
            <a:off x="2339752" y="1639888"/>
            <a:ext cx="4104455" cy="3733800"/>
          </a:xfrm>
          <a:prstGeom prst="rect">
            <a:avLst/>
          </a:prstGeom>
          <a:noFill/>
          <a:ln w="9525">
            <a:noFill/>
            <a:miter lim="800000"/>
            <a:headEnd/>
            <a:tailEnd/>
          </a:ln>
        </p:spPr>
        <p:txBody>
          <a:bodyPr/>
          <a:lstStyle>
            <a:lvl1pPr marL="342900" indent="-342900">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a:lnSpc>
                <a:spcPct val="150000"/>
              </a:lnSpc>
              <a:spcBef>
                <a:spcPct val="20000"/>
              </a:spcBef>
              <a:buFont typeface="Arial" charset="0"/>
              <a:buNone/>
              <a:defRPr/>
            </a:pPr>
            <a:r>
              <a:rPr lang="hu-HU" altLang="en-US" sz="3200" b="1" dirty="0">
                <a:solidFill>
                  <a:srgbClr val="0F5494"/>
                </a:solidFill>
                <a:effectLst>
                  <a:outerShdw blurRad="38100" dist="38100" dir="2700000" algn="tl">
                    <a:srgbClr val="000000">
                      <a:alpha val="43137"/>
                    </a:srgbClr>
                  </a:outerShdw>
                </a:effectLst>
                <a:cs typeface="Arial" charset="0"/>
              </a:rPr>
              <a:t>Erasmus+</a:t>
            </a:r>
          </a:p>
          <a:p>
            <a:pPr algn="ctr">
              <a:lnSpc>
                <a:spcPct val="150000"/>
              </a:lnSpc>
              <a:spcBef>
                <a:spcPct val="20000"/>
              </a:spcBef>
              <a:buFont typeface="Arial" charset="0"/>
              <a:buNone/>
              <a:defRPr/>
            </a:pPr>
            <a:r>
              <a:rPr lang="hu-HU" altLang="en-US" sz="3200" b="1" dirty="0">
                <a:solidFill>
                  <a:srgbClr val="0F5494"/>
                </a:solidFill>
                <a:effectLst>
                  <a:outerShdw blurRad="38100" dist="38100" dir="2700000" algn="tl">
                    <a:srgbClr val="000000">
                      <a:alpha val="43137"/>
                    </a:srgbClr>
                  </a:outerShdw>
                </a:effectLst>
                <a:cs typeface="Arial" charset="0"/>
              </a:rPr>
              <a:t>Online Nyelvi Támogatás (</a:t>
            </a:r>
            <a:r>
              <a:rPr lang="hu-HU" altLang="en-US" sz="3200" b="1" dirty="0" err="1">
                <a:solidFill>
                  <a:srgbClr val="0F5494"/>
                </a:solidFill>
                <a:effectLst>
                  <a:outerShdw blurRad="38100" dist="38100" dir="2700000" algn="tl">
                    <a:srgbClr val="000000">
                      <a:alpha val="43137"/>
                    </a:srgbClr>
                  </a:outerShdw>
                </a:effectLst>
                <a:cs typeface="Arial" charset="0"/>
              </a:rPr>
              <a:t>OLS</a:t>
            </a:r>
            <a:r>
              <a:rPr lang="hu-HU" altLang="en-US" sz="3200" b="1" dirty="0">
                <a:solidFill>
                  <a:srgbClr val="0F5494"/>
                </a:solidFill>
                <a:effectLst>
                  <a:outerShdw blurRad="38100" dist="38100" dir="2700000" algn="tl">
                    <a:srgbClr val="000000">
                      <a:alpha val="43137"/>
                    </a:srgbClr>
                  </a:outerShdw>
                </a:effectLst>
                <a:cs typeface="Arial" charset="0"/>
              </a:rPr>
              <a:t>)</a:t>
            </a:r>
          </a:p>
          <a:p>
            <a:pPr algn="ctr">
              <a:lnSpc>
                <a:spcPct val="150000"/>
              </a:lnSpc>
              <a:spcBef>
                <a:spcPct val="20000"/>
              </a:spcBef>
              <a:buFont typeface="Arial" charset="0"/>
              <a:buNone/>
              <a:defRPr/>
            </a:pPr>
            <a:r>
              <a:rPr lang="hu-HU" altLang="en-US" sz="3200" b="1" dirty="0">
                <a:solidFill>
                  <a:srgbClr val="0F5494"/>
                </a:solidFill>
                <a:effectLst>
                  <a:outerShdw blurRad="38100" dist="38100" dir="2700000" algn="tl">
                    <a:srgbClr val="000000">
                      <a:alpha val="43137"/>
                    </a:srgbClr>
                  </a:outerShdw>
                </a:effectLst>
                <a:cs typeface="Arial" charset="0"/>
              </a:rPr>
              <a:t>felsőoktatási hallgatóknak</a:t>
            </a:r>
            <a:endParaRPr lang="en-GB" altLang="en-US" sz="3200" b="1" dirty="0" smtClean="0">
              <a:solidFill>
                <a:srgbClr val="0F5494"/>
              </a:solidFill>
              <a:effectLst>
                <a:outerShdw blurRad="38100" dist="38100" dir="2700000" algn="tl">
                  <a:srgbClr val="000000">
                    <a:alpha val="43137"/>
                  </a:srgbClr>
                </a:outerShdw>
              </a:effectLst>
              <a:cs typeface="Arial" charset="0"/>
            </a:endParaRPr>
          </a:p>
        </p:txBody>
      </p:sp>
      <p:grpSp>
        <p:nvGrpSpPr>
          <p:cNvPr id="126985" name="Group 14"/>
          <p:cNvGrpSpPr>
            <a:grpSpLocks noChangeAspect="1"/>
          </p:cNvGrpSpPr>
          <p:nvPr/>
        </p:nvGrpSpPr>
        <p:grpSpPr bwMode="auto">
          <a:xfrm>
            <a:off x="2235200" y="115888"/>
            <a:ext cx="3273425" cy="1163637"/>
            <a:chOff x="-921" y="1556"/>
            <a:chExt cx="6486" cy="2411"/>
          </a:xfrm>
        </p:grpSpPr>
        <p:sp>
          <p:nvSpPr>
            <p:cNvPr id="126986" name="AutoShape 6"/>
            <p:cNvSpPr>
              <a:spLocks noChangeAspect="1" noChangeArrowheads="1" noTextEdit="1"/>
            </p:cNvSpPr>
            <p:nvPr/>
          </p:nvSpPr>
          <p:spPr bwMode="auto">
            <a:xfrm>
              <a:off x="195" y="1556"/>
              <a:ext cx="5370" cy="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pic>
          <p:nvPicPr>
            <p:cNvPr id="126987" name="Picture 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1" y="2476"/>
              <a:ext cx="6298" cy="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2863268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1401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28738"/>
            <a:ext cx="9144000"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107504" y="212328"/>
            <a:ext cx="4752528" cy="507831"/>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1800" b="1" dirty="0" smtClean="0">
                <a:solidFill>
                  <a:srgbClr val="254061"/>
                </a:solidFill>
                <a:latin typeface="Calibri" pitchFamily="28" charset="0"/>
              </a:rPr>
              <a:t>I</a:t>
            </a:r>
            <a:r>
              <a:rPr lang="en-GB" altLang="en-US" sz="1800" b="1" dirty="0" err="1" smtClean="0">
                <a:solidFill>
                  <a:srgbClr val="254061"/>
                </a:solidFill>
                <a:latin typeface="Calibri" pitchFamily="28" charset="0"/>
              </a:rPr>
              <a:t>nform</a:t>
            </a:r>
            <a:r>
              <a:rPr lang="hu-HU" altLang="en-US" sz="1800" b="1" dirty="0" err="1" smtClean="0">
                <a:solidFill>
                  <a:srgbClr val="254061"/>
                </a:solidFill>
                <a:latin typeface="Calibri" pitchFamily="28" charset="0"/>
              </a:rPr>
              <a:t>ációk</a:t>
            </a:r>
            <a:r>
              <a:rPr lang="hu-HU" altLang="en-US" sz="1800" b="1" dirty="0" smtClean="0">
                <a:solidFill>
                  <a:srgbClr val="254061"/>
                </a:solidFill>
                <a:latin typeface="Calibri" pitchFamily="28" charset="0"/>
              </a:rPr>
              <a:t> a támogatott </a:t>
            </a:r>
            <a:r>
              <a:rPr lang="en-GB" altLang="en-US" sz="1800" b="1" dirty="0" err="1" smtClean="0">
                <a:solidFill>
                  <a:srgbClr val="254061"/>
                </a:solidFill>
                <a:latin typeface="Calibri" pitchFamily="28" charset="0"/>
              </a:rPr>
              <a:t>proje</a:t>
            </a:r>
            <a:r>
              <a:rPr lang="hu-HU" altLang="en-US" sz="1800" b="1" dirty="0" err="1" smtClean="0">
                <a:solidFill>
                  <a:srgbClr val="254061"/>
                </a:solidFill>
                <a:latin typeface="Calibri" pitchFamily="28" charset="0"/>
              </a:rPr>
              <a:t>ktekről</a:t>
            </a:r>
            <a:endParaRPr lang="en-GB" altLang="en-US" sz="1800" b="1" dirty="0" smtClean="0">
              <a:solidFill>
                <a:srgbClr val="254061"/>
              </a:solidFill>
              <a:latin typeface="Calibri" pitchFamily="2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5"/>
          <p:cNvSpPr txBox="1">
            <a:spLocks noChangeArrowheads="1"/>
          </p:cNvSpPr>
          <p:nvPr/>
        </p:nvSpPr>
        <p:spPr bwMode="auto">
          <a:xfrm>
            <a:off x="4066803" y="5896322"/>
            <a:ext cx="4979218" cy="923330"/>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1800" b="1" dirty="0" smtClean="0">
                <a:solidFill>
                  <a:srgbClr val="254061"/>
                </a:solidFill>
                <a:latin typeface="Calibri" pitchFamily="28" charset="0"/>
              </a:rPr>
              <a:t>A</a:t>
            </a:r>
            <a:r>
              <a:rPr lang="en-GB" altLang="en-US" sz="1800" b="1" dirty="0" smtClean="0">
                <a:solidFill>
                  <a:srgbClr val="254061"/>
                </a:solidFill>
                <a:latin typeface="Calibri" pitchFamily="28" charset="0"/>
              </a:rPr>
              <a:t> </a:t>
            </a:r>
            <a:r>
              <a:rPr lang="en-GB" altLang="en-US" sz="1800" b="1" dirty="0" err="1" smtClean="0">
                <a:solidFill>
                  <a:srgbClr val="254061"/>
                </a:solidFill>
                <a:latin typeface="Calibri" pitchFamily="28" charset="0"/>
              </a:rPr>
              <a:t>tes</a:t>
            </a:r>
            <a:r>
              <a:rPr lang="hu-HU" altLang="en-US" sz="1800" b="1" dirty="0" smtClean="0">
                <a:solidFill>
                  <a:srgbClr val="254061"/>
                </a:solidFill>
                <a:latin typeface="Calibri" pitchFamily="28" charset="0"/>
              </a:rPr>
              <a:t>z</a:t>
            </a:r>
            <a:r>
              <a:rPr lang="en-GB" altLang="en-US" sz="1800" b="1" dirty="0" smtClean="0">
                <a:solidFill>
                  <a:srgbClr val="254061"/>
                </a:solidFill>
                <a:latin typeface="Calibri" pitchFamily="28" charset="0"/>
              </a:rPr>
              <a:t>t</a:t>
            </a:r>
            <a:r>
              <a:rPr lang="hu-HU" altLang="en-US" sz="1800" b="1" dirty="0" err="1" smtClean="0">
                <a:solidFill>
                  <a:srgbClr val="254061"/>
                </a:solidFill>
                <a:latin typeface="Calibri" pitchFamily="28" charset="0"/>
              </a:rPr>
              <a:t>elendő</a:t>
            </a:r>
            <a:r>
              <a:rPr lang="hu-HU" altLang="en-US" sz="1800" b="1" dirty="0" smtClean="0">
                <a:solidFill>
                  <a:srgbClr val="254061"/>
                </a:solidFill>
                <a:latin typeface="Calibri" pitchFamily="28" charset="0"/>
              </a:rPr>
              <a:t> nyelv</a:t>
            </a:r>
            <a:r>
              <a:rPr lang="en-GB" altLang="en-US" sz="1800" b="1" dirty="0" smtClean="0">
                <a:solidFill>
                  <a:srgbClr val="254061"/>
                </a:solidFill>
                <a:latin typeface="Calibri" pitchFamily="28" charset="0"/>
              </a:rPr>
              <a:t> (</a:t>
            </a:r>
            <a:r>
              <a:rPr lang="hu-HU" altLang="en-US" sz="1800" b="1" dirty="0" smtClean="0">
                <a:solidFill>
                  <a:srgbClr val="254061"/>
                </a:solidFill>
                <a:latin typeface="Calibri" pitchFamily="28" charset="0"/>
              </a:rPr>
              <a:t>a </a:t>
            </a:r>
            <a:r>
              <a:rPr lang="en-GB" altLang="en-US" sz="1800" b="1" dirty="0" err="1" smtClean="0">
                <a:solidFill>
                  <a:srgbClr val="254061"/>
                </a:solidFill>
                <a:latin typeface="Calibri" pitchFamily="28" charset="0"/>
              </a:rPr>
              <a:t>mobilit</a:t>
            </a:r>
            <a:r>
              <a:rPr lang="hu-HU" altLang="en-US" sz="1800" b="1" dirty="0" smtClean="0">
                <a:solidFill>
                  <a:srgbClr val="254061"/>
                </a:solidFill>
                <a:latin typeface="Calibri" pitchFamily="28" charset="0"/>
              </a:rPr>
              <a:t>ás fő nyelve</a:t>
            </a:r>
            <a:r>
              <a:rPr lang="en-GB" altLang="en-US" sz="1800" b="1" dirty="0" smtClean="0">
                <a:solidFill>
                  <a:srgbClr val="254061"/>
                </a:solidFill>
                <a:latin typeface="Calibri" pitchFamily="28" charset="0"/>
              </a:rPr>
              <a:t>) </a:t>
            </a:r>
            <a:r>
              <a:rPr lang="hu-HU" altLang="en-US" sz="1800" b="1" dirty="0" smtClean="0">
                <a:solidFill>
                  <a:srgbClr val="254061"/>
                </a:solidFill>
                <a:latin typeface="Calibri" pitchFamily="28" charset="0"/>
              </a:rPr>
              <a:t/>
            </a:r>
            <a:br>
              <a:rPr lang="hu-HU" altLang="en-US" sz="1800" b="1" dirty="0" smtClean="0">
                <a:solidFill>
                  <a:srgbClr val="254061"/>
                </a:solidFill>
                <a:latin typeface="Calibri" pitchFamily="28" charset="0"/>
              </a:rPr>
            </a:br>
            <a:r>
              <a:rPr lang="hu-HU" altLang="en-US" sz="1800" b="1" dirty="0" smtClean="0">
                <a:solidFill>
                  <a:srgbClr val="254061"/>
                </a:solidFill>
                <a:latin typeface="Calibri" pitchFamily="28" charset="0"/>
              </a:rPr>
              <a:t>és a kitöltés határideje</a:t>
            </a:r>
            <a:endParaRPr lang="en-GB" altLang="en-US" sz="1800" b="1" dirty="0" smtClean="0">
              <a:solidFill>
                <a:srgbClr val="254061"/>
              </a:solidFill>
              <a:latin typeface="Calibri" pitchFamily="28" charset="0"/>
            </a:endParaRPr>
          </a:p>
        </p:txBody>
      </p:sp>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150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71563"/>
            <a:ext cx="91440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107506" y="5956170"/>
            <a:ext cx="3600400" cy="464871"/>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1800" b="1" dirty="0" smtClean="0">
                <a:solidFill>
                  <a:srgbClr val="254061"/>
                </a:solidFill>
                <a:latin typeface="Calibri" pitchFamily="28" charset="0"/>
              </a:rPr>
              <a:t>Résztvevők </a:t>
            </a:r>
            <a:r>
              <a:rPr lang="en-GB" altLang="en-US" sz="1800" b="1" dirty="0" smtClean="0">
                <a:solidFill>
                  <a:srgbClr val="254061"/>
                </a:solidFill>
                <a:latin typeface="Calibri" pitchFamily="28" charset="0"/>
              </a:rPr>
              <a:t>email</a:t>
            </a:r>
            <a:r>
              <a:rPr lang="hu-HU" altLang="en-US" sz="1800" b="1" dirty="0" smtClean="0">
                <a:solidFill>
                  <a:srgbClr val="254061"/>
                </a:solidFill>
                <a:latin typeface="Calibri" pitchFamily="28" charset="0"/>
              </a:rPr>
              <a:t> címe</a:t>
            </a:r>
            <a:endParaRPr lang="en-GB" altLang="en-US" sz="1800" b="1" dirty="0" smtClean="0">
              <a:solidFill>
                <a:srgbClr val="254061"/>
              </a:solidFill>
              <a:latin typeface="Calibri" pitchFamily="28" charset="0"/>
            </a:endParaRPr>
          </a:p>
        </p:txBody>
      </p:sp>
      <p:cxnSp>
        <p:nvCxnSpPr>
          <p:cNvPr id="5" name="Straight Arrow Connector 4"/>
          <p:cNvCxnSpPr/>
          <p:nvPr/>
        </p:nvCxnSpPr>
        <p:spPr>
          <a:xfrm flipV="1">
            <a:off x="2484438" y="5013325"/>
            <a:ext cx="503237" cy="10795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435600" y="4945063"/>
            <a:ext cx="576263" cy="11477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7308850" y="5300663"/>
            <a:ext cx="287338" cy="763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107950" y="2852738"/>
            <a:ext cx="1368425" cy="7207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22" name="Rounded Rectangle 21"/>
          <p:cNvSpPr/>
          <p:nvPr/>
        </p:nvSpPr>
        <p:spPr>
          <a:xfrm>
            <a:off x="1647825" y="2122488"/>
            <a:ext cx="1873250" cy="3603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12" name="Rounded Rectangle 11"/>
          <p:cNvSpPr/>
          <p:nvPr/>
        </p:nvSpPr>
        <p:spPr>
          <a:xfrm>
            <a:off x="5364163" y="3140075"/>
            <a:ext cx="3240087" cy="57626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13" name="Text Box 5"/>
          <p:cNvSpPr txBox="1">
            <a:spLocks noChangeArrowheads="1"/>
          </p:cNvSpPr>
          <p:nvPr/>
        </p:nvSpPr>
        <p:spPr bwMode="auto">
          <a:xfrm>
            <a:off x="107510" y="201415"/>
            <a:ext cx="4176464" cy="464871"/>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en-GB" altLang="en-US" sz="1800" b="1" dirty="0" err="1">
                <a:solidFill>
                  <a:srgbClr val="254061"/>
                </a:solidFill>
                <a:latin typeface="Calibri" pitchFamily="28" charset="0"/>
              </a:rPr>
              <a:t>Licencszek</a:t>
            </a:r>
            <a:r>
              <a:rPr lang="en-GB" altLang="en-US" sz="1800" b="1" dirty="0">
                <a:solidFill>
                  <a:srgbClr val="254061"/>
                </a:solidFill>
                <a:latin typeface="Calibri" pitchFamily="28" charset="0"/>
              </a:rPr>
              <a:t> </a:t>
            </a:r>
            <a:r>
              <a:rPr lang="en-GB" altLang="en-US" sz="1800" b="1" dirty="0" err="1">
                <a:solidFill>
                  <a:srgbClr val="254061"/>
                </a:solidFill>
                <a:latin typeface="Calibri" pitchFamily="28" charset="0"/>
              </a:rPr>
              <a:t>hozzárendelése</a:t>
            </a:r>
            <a:r>
              <a:rPr lang="en-GB" altLang="en-US" sz="1800" b="1" dirty="0">
                <a:solidFill>
                  <a:srgbClr val="254061"/>
                </a:solidFill>
                <a:latin typeface="Calibri" pitchFamily="28" charset="0"/>
              </a:rPr>
              <a:t> a </a:t>
            </a:r>
            <a:r>
              <a:rPr lang="en-GB" altLang="en-US" sz="1800" b="1" dirty="0" err="1" smtClean="0">
                <a:solidFill>
                  <a:srgbClr val="254061"/>
                </a:solidFill>
                <a:latin typeface="Calibri" pitchFamily="28" charset="0"/>
              </a:rPr>
              <a:t>kiutazókhoz</a:t>
            </a:r>
            <a:endParaRPr lang="en-GB" altLang="en-US" sz="1800" b="1" dirty="0">
              <a:solidFill>
                <a:srgbClr val="254061"/>
              </a:solidFill>
              <a:latin typeface="Calibri" pitchFamily="2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71563"/>
            <a:ext cx="91440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sp>
        <p:nvSpPr>
          <p:cNvPr id="4" name="Text Box 5"/>
          <p:cNvSpPr txBox="1">
            <a:spLocks noChangeArrowheads="1"/>
          </p:cNvSpPr>
          <p:nvPr/>
        </p:nvSpPr>
        <p:spPr bwMode="auto">
          <a:xfrm>
            <a:off x="107510" y="201415"/>
            <a:ext cx="4176464" cy="464871"/>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en-GB" altLang="en-US" sz="1800" b="1" dirty="0" err="1">
                <a:solidFill>
                  <a:srgbClr val="254061"/>
                </a:solidFill>
                <a:latin typeface="Calibri" pitchFamily="28" charset="0"/>
              </a:rPr>
              <a:t>Licencszek</a:t>
            </a:r>
            <a:r>
              <a:rPr lang="en-GB" altLang="en-US" sz="1800" b="1" dirty="0">
                <a:solidFill>
                  <a:srgbClr val="254061"/>
                </a:solidFill>
                <a:latin typeface="Calibri" pitchFamily="28" charset="0"/>
              </a:rPr>
              <a:t> </a:t>
            </a:r>
            <a:r>
              <a:rPr lang="en-GB" altLang="en-US" sz="1800" b="1" dirty="0" err="1">
                <a:solidFill>
                  <a:srgbClr val="254061"/>
                </a:solidFill>
                <a:latin typeface="Calibri" pitchFamily="28" charset="0"/>
              </a:rPr>
              <a:t>hozzárendelése</a:t>
            </a:r>
            <a:r>
              <a:rPr lang="en-GB" altLang="en-US" sz="1800" b="1" dirty="0">
                <a:solidFill>
                  <a:srgbClr val="254061"/>
                </a:solidFill>
                <a:latin typeface="Calibri" pitchFamily="28" charset="0"/>
              </a:rPr>
              <a:t> a </a:t>
            </a:r>
            <a:r>
              <a:rPr lang="en-GB" altLang="en-US" sz="1800" b="1" dirty="0" err="1" smtClean="0">
                <a:solidFill>
                  <a:srgbClr val="254061"/>
                </a:solidFill>
                <a:latin typeface="Calibri" pitchFamily="28" charset="0"/>
              </a:rPr>
              <a:t>kiutazókhoz</a:t>
            </a:r>
            <a:endParaRPr lang="en-GB" altLang="en-US" sz="1800" b="1" dirty="0">
              <a:solidFill>
                <a:srgbClr val="254061"/>
              </a:solidFill>
              <a:latin typeface="Calibri" pitchFamily="28" charset="0"/>
            </a:endParaRPr>
          </a:p>
        </p:txBody>
      </p:sp>
      <p:sp>
        <p:nvSpPr>
          <p:cNvPr id="6" name="Text Box 5"/>
          <p:cNvSpPr txBox="1">
            <a:spLocks noChangeArrowheads="1"/>
          </p:cNvSpPr>
          <p:nvPr/>
        </p:nvSpPr>
        <p:spPr bwMode="auto">
          <a:xfrm>
            <a:off x="5201818" y="5373963"/>
            <a:ext cx="3115096" cy="923330"/>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1800" b="1" dirty="0" smtClean="0">
                <a:solidFill>
                  <a:srgbClr val="254061"/>
                </a:solidFill>
                <a:latin typeface="Calibri" pitchFamily="28" charset="0"/>
              </a:rPr>
              <a:t>Email címek formai </a:t>
            </a:r>
            <a:br>
              <a:rPr lang="hu-HU" altLang="en-US" sz="1800" b="1" dirty="0" smtClean="0">
                <a:solidFill>
                  <a:srgbClr val="254061"/>
                </a:solidFill>
                <a:latin typeface="Calibri" pitchFamily="28" charset="0"/>
              </a:rPr>
            </a:br>
            <a:r>
              <a:rPr lang="hu-HU" altLang="en-US" sz="1800" b="1" dirty="0" smtClean="0">
                <a:solidFill>
                  <a:srgbClr val="254061"/>
                </a:solidFill>
                <a:latin typeface="Calibri" pitchFamily="28" charset="0"/>
              </a:rPr>
              <a:t>ellenőrzése</a:t>
            </a:r>
            <a:endParaRPr lang="en-GB" altLang="en-US" sz="1800" b="1" dirty="0" smtClean="0">
              <a:solidFill>
                <a:srgbClr val="254061"/>
              </a:solidFill>
              <a:latin typeface="Calibri" pitchFamily="28" charset="0"/>
            </a:endParaRPr>
          </a:p>
        </p:txBody>
      </p:sp>
      <p:cxnSp>
        <p:nvCxnSpPr>
          <p:cNvPr id="8" name="Straight Arrow Connector 7"/>
          <p:cNvCxnSpPr/>
          <p:nvPr/>
        </p:nvCxnSpPr>
        <p:spPr>
          <a:xfrm flipH="1" flipV="1">
            <a:off x="4608513" y="4049713"/>
            <a:ext cx="1116012" cy="13954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4016375" y="3825875"/>
            <a:ext cx="608013" cy="1793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1709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71563"/>
            <a:ext cx="91440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2" name="Picture 3"/>
          <p:cNvPicPr>
            <a:picLocks noChangeAspect="1"/>
          </p:cNvPicPr>
          <p:nvPr/>
        </p:nvPicPr>
        <p:blipFill>
          <a:blip r:embed="rId4">
            <a:extLst>
              <a:ext uri="{28A0092B-C50C-407E-A947-70E740481C1C}">
                <a14:useLocalDpi xmlns:a14="http://schemas.microsoft.com/office/drawing/2010/main" val="0"/>
              </a:ext>
            </a:extLst>
          </a:blip>
          <a:srcRect l="17316" t="6966" r="3516"/>
          <a:stretch>
            <a:fillRect/>
          </a:stretch>
        </p:blipFill>
        <p:spPr bwMode="auto">
          <a:xfrm>
            <a:off x="1547813" y="2152650"/>
            <a:ext cx="7205662"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1692275" y="4581525"/>
            <a:ext cx="935038" cy="1428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7" name="Rounded Rectangle 6"/>
          <p:cNvSpPr/>
          <p:nvPr/>
        </p:nvSpPr>
        <p:spPr>
          <a:xfrm>
            <a:off x="3924300" y="3825875"/>
            <a:ext cx="712788" cy="1793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9" name="Text Box 5"/>
          <p:cNvSpPr txBox="1">
            <a:spLocks noChangeArrowheads="1"/>
          </p:cNvSpPr>
          <p:nvPr/>
        </p:nvSpPr>
        <p:spPr bwMode="auto">
          <a:xfrm>
            <a:off x="107510" y="201415"/>
            <a:ext cx="4176464" cy="464871"/>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en-GB" altLang="en-US" sz="1800" b="1" dirty="0" err="1">
                <a:solidFill>
                  <a:srgbClr val="254061"/>
                </a:solidFill>
                <a:latin typeface="Calibri" pitchFamily="28" charset="0"/>
              </a:rPr>
              <a:t>Licencszek</a:t>
            </a:r>
            <a:r>
              <a:rPr lang="en-GB" altLang="en-US" sz="1800" b="1" dirty="0">
                <a:solidFill>
                  <a:srgbClr val="254061"/>
                </a:solidFill>
                <a:latin typeface="Calibri" pitchFamily="28" charset="0"/>
              </a:rPr>
              <a:t> </a:t>
            </a:r>
            <a:r>
              <a:rPr lang="en-GB" altLang="en-US" sz="1800" b="1" dirty="0" err="1">
                <a:solidFill>
                  <a:srgbClr val="254061"/>
                </a:solidFill>
                <a:latin typeface="Calibri" pitchFamily="28" charset="0"/>
              </a:rPr>
              <a:t>hozzárendelése</a:t>
            </a:r>
            <a:r>
              <a:rPr lang="en-GB" altLang="en-US" sz="1800" b="1" dirty="0">
                <a:solidFill>
                  <a:srgbClr val="254061"/>
                </a:solidFill>
                <a:latin typeface="Calibri" pitchFamily="28" charset="0"/>
              </a:rPr>
              <a:t> a </a:t>
            </a:r>
            <a:r>
              <a:rPr lang="en-GB" altLang="en-US" sz="1800" b="1" dirty="0" err="1" smtClean="0">
                <a:solidFill>
                  <a:srgbClr val="254061"/>
                </a:solidFill>
                <a:latin typeface="Calibri" pitchFamily="28" charset="0"/>
              </a:rPr>
              <a:t>kiutazókhoz</a:t>
            </a:r>
            <a:endParaRPr lang="en-GB" altLang="en-US" sz="1800" b="1" dirty="0">
              <a:solidFill>
                <a:srgbClr val="254061"/>
              </a:solidFill>
              <a:latin typeface="Calibri" pitchFamily="2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181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65238"/>
            <a:ext cx="9144000"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5364089" y="6021308"/>
            <a:ext cx="3473871" cy="464871"/>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1800" b="1" dirty="0" err="1" smtClean="0">
                <a:solidFill>
                  <a:srgbClr val="254061"/>
                </a:solidFill>
                <a:latin typeface="Calibri" pitchFamily="28" charset="0"/>
              </a:rPr>
              <a:t>Licenszek</a:t>
            </a:r>
            <a:r>
              <a:rPr lang="hu-HU" altLang="en-US" sz="1800" b="1" dirty="0" smtClean="0">
                <a:solidFill>
                  <a:srgbClr val="254061"/>
                </a:solidFill>
                <a:latin typeface="Calibri" pitchFamily="28" charset="0"/>
              </a:rPr>
              <a:t> kiküldése</a:t>
            </a:r>
            <a:endParaRPr lang="en-GB" altLang="en-US" sz="1800" b="1" dirty="0" smtClean="0">
              <a:solidFill>
                <a:srgbClr val="254061"/>
              </a:solidFill>
              <a:latin typeface="Calibri" pitchFamily="28" charset="0"/>
            </a:endParaRPr>
          </a:p>
        </p:txBody>
      </p:sp>
      <p:cxnSp>
        <p:nvCxnSpPr>
          <p:cNvPr id="6" name="Straight Arrow Connector 5"/>
          <p:cNvCxnSpPr/>
          <p:nvPr/>
        </p:nvCxnSpPr>
        <p:spPr>
          <a:xfrm flipH="1" flipV="1">
            <a:off x="3635375" y="5924550"/>
            <a:ext cx="1873250" cy="32861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1692275" y="5827713"/>
            <a:ext cx="1871663" cy="1936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9" name="Rounded Rectangle 8"/>
          <p:cNvSpPr/>
          <p:nvPr/>
        </p:nvSpPr>
        <p:spPr>
          <a:xfrm>
            <a:off x="4827588" y="3536950"/>
            <a:ext cx="465137" cy="1793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12" name="Rounded Rectangle 11"/>
          <p:cNvSpPr/>
          <p:nvPr/>
        </p:nvSpPr>
        <p:spPr>
          <a:xfrm>
            <a:off x="1763713" y="3884613"/>
            <a:ext cx="936625" cy="19208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10" name="Text Box 5"/>
          <p:cNvSpPr txBox="1">
            <a:spLocks noChangeArrowheads="1"/>
          </p:cNvSpPr>
          <p:nvPr/>
        </p:nvSpPr>
        <p:spPr bwMode="auto">
          <a:xfrm>
            <a:off x="107510" y="201415"/>
            <a:ext cx="4176464" cy="464871"/>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en-GB" altLang="en-US" sz="1800" b="1" dirty="0" err="1">
                <a:solidFill>
                  <a:srgbClr val="254061"/>
                </a:solidFill>
                <a:latin typeface="Calibri" pitchFamily="28" charset="0"/>
              </a:rPr>
              <a:t>Licencszek</a:t>
            </a:r>
            <a:r>
              <a:rPr lang="en-GB" altLang="en-US" sz="1800" b="1" dirty="0">
                <a:solidFill>
                  <a:srgbClr val="254061"/>
                </a:solidFill>
                <a:latin typeface="Calibri" pitchFamily="28" charset="0"/>
              </a:rPr>
              <a:t> </a:t>
            </a:r>
            <a:r>
              <a:rPr lang="en-GB" altLang="en-US" sz="1800" b="1" dirty="0" err="1">
                <a:solidFill>
                  <a:srgbClr val="254061"/>
                </a:solidFill>
                <a:latin typeface="Calibri" pitchFamily="28" charset="0"/>
              </a:rPr>
              <a:t>hozzárendelése</a:t>
            </a:r>
            <a:r>
              <a:rPr lang="en-GB" altLang="en-US" sz="1800" b="1" dirty="0">
                <a:solidFill>
                  <a:srgbClr val="254061"/>
                </a:solidFill>
                <a:latin typeface="Calibri" pitchFamily="28" charset="0"/>
              </a:rPr>
              <a:t> a </a:t>
            </a:r>
            <a:r>
              <a:rPr lang="en-GB" altLang="en-US" sz="1800" b="1" dirty="0" err="1" smtClean="0">
                <a:solidFill>
                  <a:srgbClr val="254061"/>
                </a:solidFill>
                <a:latin typeface="Calibri" pitchFamily="28" charset="0"/>
              </a:rPr>
              <a:t>kiutazókhoz</a:t>
            </a:r>
            <a:endParaRPr lang="en-GB" altLang="en-US" sz="1800" b="1" dirty="0">
              <a:solidFill>
                <a:srgbClr val="254061"/>
              </a:solidFill>
              <a:latin typeface="Calibri" pitchFamily="2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1914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08100"/>
            <a:ext cx="914400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1692275" y="3644900"/>
            <a:ext cx="1871663" cy="1936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6" name="Rounded Rectangle 5"/>
          <p:cNvSpPr/>
          <p:nvPr/>
        </p:nvSpPr>
        <p:spPr>
          <a:xfrm>
            <a:off x="6084888" y="2224088"/>
            <a:ext cx="2590800" cy="5032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7" name="Text Box 5"/>
          <p:cNvSpPr txBox="1">
            <a:spLocks noChangeArrowheads="1"/>
          </p:cNvSpPr>
          <p:nvPr/>
        </p:nvSpPr>
        <p:spPr bwMode="auto">
          <a:xfrm>
            <a:off x="107510" y="201415"/>
            <a:ext cx="6192682" cy="507831"/>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wrap="square">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lnSpc>
                <a:spcPct val="150000"/>
              </a:lnSpc>
              <a:spcAft>
                <a:spcPct val="50000"/>
              </a:spcAft>
              <a:buClr>
                <a:srgbClr val="F7C943"/>
              </a:buClr>
              <a:defRPr/>
            </a:pPr>
            <a:r>
              <a:rPr lang="en-GB" altLang="en-US" sz="1800" b="1" dirty="0" err="1">
                <a:solidFill>
                  <a:srgbClr val="254061"/>
                </a:solidFill>
                <a:latin typeface="Calibri" pitchFamily="28" charset="0"/>
              </a:rPr>
              <a:t>Licencszek</a:t>
            </a:r>
            <a:r>
              <a:rPr lang="en-GB" altLang="en-US" sz="1800" b="1" dirty="0">
                <a:solidFill>
                  <a:srgbClr val="254061"/>
                </a:solidFill>
                <a:latin typeface="Calibri" pitchFamily="28" charset="0"/>
              </a:rPr>
              <a:t> </a:t>
            </a:r>
            <a:r>
              <a:rPr lang="en-GB" altLang="en-US" sz="1800" b="1" dirty="0" err="1">
                <a:solidFill>
                  <a:srgbClr val="254061"/>
                </a:solidFill>
                <a:latin typeface="Calibri" pitchFamily="28" charset="0"/>
              </a:rPr>
              <a:t>hozzárendelése</a:t>
            </a:r>
            <a:r>
              <a:rPr lang="en-GB" altLang="en-US" sz="1800" b="1" dirty="0">
                <a:solidFill>
                  <a:srgbClr val="254061"/>
                </a:solidFill>
                <a:latin typeface="Calibri" pitchFamily="28" charset="0"/>
              </a:rPr>
              <a:t> a </a:t>
            </a:r>
            <a:r>
              <a:rPr lang="en-GB" altLang="en-US" sz="1800" b="1" dirty="0" err="1" smtClean="0">
                <a:solidFill>
                  <a:srgbClr val="254061"/>
                </a:solidFill>
                <a:latin typeface="Calibri" pitchFamily="28" charset="0"/>
              </a:rPr>
              <a:t>kiutazókhoz</a:t>
            </a:r>
            <a:r>
              <a:rPr lang="hu-HU" altLang="en-US" sz="1800" b="1" dirty="0" smtClean="0">
                <a:solidFill>
                  <a:srgbClr val="254061"/>
                </a:solidFill>
                <a:latin typeface="Calibri" pitchFamily="28" charset="0"/>
              </a:rPr>
              <a:t>  </a:t>
            </a:r>
            <a:r>
              <a:rPr lang="hu-HU" altLang="en-US" sz="1800" b="1" dirty="0" smtClean="0">
                <a:solidFill>
                  <a:srgbClr val="FF0000"/>
                </a:solidFill>
                <a:latin typeface="Calibri" pitchFamily="28" charset="0"/>
              </a:rPr>
              <a:t>kész</a:t>
            </a:r>
            <a:r>
              <a:rPr lang="en-GB" altLang="en-US" sz="1800" b="1" dirty="0" smtClean="0">
                <a:solidFill>
                  <a:srgbClr val="FF0000"/>
                </a:solidFill>
                <a:latin typeface="Calibri" pitchFamily="28" charset="0"/>
              </a:rPr>
              <a:t> </a:t>
            </a:r>
            <a:r>
              <a:rPr lang="en-GB" altLang="en-US" sz="1800" b="1" dirty="0" smtClean="0">
                <a:solidFill>
                  <a:srgbClr val="FF0000"/>
                </a:solidFill>
                <a:latin typeface="Calibri" pitchFamily="28" charset="0"/>
                <a:sym typeface="Wingdings" pitchFamily="28" charset="2"/>
              </a:rPr>
              <a:t></a:t>
            </a:r>
            <a:endParaRPr lang="en-GB" altLang="en-US" sz="1800" b="1" dirty="0">
              <a:solidFill>
                <a:srgbClr val="FF0000"/>
              </a:solidFill>
              <a:latin typeface="Calibri" pitchFamily="2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sp>
        <p:nvSpPr>
          <p:cNvPr id="3" name="Text Box 5"/>
          <p:cNvSpPr txBox="1">
            <a:spLocks noChangeArrowheads="1"/>
          </p:cNvSpPr>
          <p:nvPr/>
        </p:nvSpPr>
        <p:spPr bwMode="auto">
          <a:xfrm>
            <a:off x="107509" y="201415"/>
            <a:ext cx="5555103" cy="507831"/>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wrap="square">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1800" b="1" dirty="0" smtClean="0">
                <a:solidFill>
                  <a:srgbClr val="254061"/>
                </a:solidFill>
                <a:latin typeface="Calibri" pitchFamily="28" charset="0"/>
              </a:rPr>
              <a:t>A különböző nyelvekre külön meg kell ismételni</a:t>
            </a:r>
            <a:endParaRPr lang="en-GB" altLang="en-US" sz="1800" b="1" dirty="0" smtClean="0">
              <a:solidFill>
                <a:srgbClr val="254061"/>
              </a:solidFill>
              <a:latin typeface="Calibri" pitchFamily="28" charset="0"/>
            </a:endParaRPr>
          </a:p>
        </p:txBody>
      </p:sp>
      <p:pic>
        <p:nvPicPr>
          <p:cNvPr id="2201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08100"/>
            <a:ext cx="914400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4283968" y="5729936"/>
            <a:ext cx="4104456" cy="880369"/>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1800" b="1" dirty="0">
                <a:solidFill>
                  <a:srgbClr val="254061"/>
                </a:solidFill>
                <a:latin typeface="Calibri" pitchFamily="28" charset="0"/>
              </a:rPr>
              <a:t>A tesztelendő nyelv (a mobilitás fő nyelve) </a:t>
            </a:r>
            <a:r>
              <a:rPr lang="hu-HU" altLang="en-US" sz="1800" b="1" dirty="0" smtClean="0">
                <a:solidFill>
                  <a:srgbClr val="254061"/>
                </a:solidFill>
                <a:latin typeface="Calibri" pitchFamily="28" charset="0"/>
              </a:rPr>
              <a:t>és </a:t>
            </a:r>
            <a:r>
              <a:rPr lang="hu-HU" altLang="en-US" sz="1800" b="1" dirty="0">
                <a:solidFill>
                  <a:srgbClr val="254061"/>
                </a:solidFill>
                <a:latin typeface="Calibri" pitchFamily="28" charset="0"/>
              </a:rPr>
              <a:t>a kitöltés határideje</a:t>
            </a:r>
            <a:endParaRPr lang="hu-HU" altLang="en-US" sz="1800" b="1" dirty="0" smtClean="0">
              <a:solidFill>
                <a:srgbClr val="254061"/>
              </a:solidFill>
              <a:latin typeface="Calibri" pitchFamily="28" charset="0"/>
            </a:endParaRPr>
          </a:p>
        </p:txBody>
      </p:sp>
      <p:sp>
        <p:nvSpPr>
          <p:cNvPr id="8" name="Text Box 5"/>
          <p:cNvSpPr txBox="1">
            <a:spLocks noChangeArrowheads="1"/>
          </p:cNvSpPr>
          <p:nvPr/>
        </p:nvSpPr>
        <p:spPr bwMode="auto">
          <a:xfrm>
            <a:off x="334198" y="5736825"/>
            <a:ext cx="3600400" cy="464871"/>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1800" b="1" dirty="0">
                <a:solidFill>
                  <a:srgbClr val="254061"/>
                </a:solidFill>
                <a:latin typeface="Calibri" pitchFamily="28" charset="0"/>
              </a:rPr>
              <a:t>Résztvevők email címe</a:t>
            </a:r>
            <a:endParaRPr lang="hu-HU" altLang="en-US" sz="1800" b="1" dirty="0" smtClean="0">
              <a:solidFill>
                <a:srgbClr val="254061"/>
              </a:solidFill>
              <a:latin typeface="Calibri" pitchFamily="28" charset="0"/>
            </a:endParaRPr>
          </a:p>
        </p:txBody>
      </p:sp>
      <p:cxnSp>
        <p:nvCxnSpPr>
          <p:cNvPr id="9" name="Straight Arrow Connector 8"/>
          <p:cNvCxnSpPr/>
          <p:nvPr/>
        </p:nvCxnSpPr>
        <p:spPr>
          <a:xfrm flipV="1">
            <a:off x="2709863" y="4794250"/>
            <a:ext cx="504825" cy="10795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662613" y="3789363"/>
            <a:ext cx="349250" cy="20843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534275" y="4076700"/>
            <a:ext cx="350838" cy="17700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Footer Placeholder 4"/>
          <p:cNvSpPr>
            <a:spLocks noGrp="1"/>
          </p:cNvSpPr>
          <p:nvPr>
            <p:ph type="ftr"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fr-BE" altLang="en-US" smtClean="0">
                <a:solidFill>
                  <a:srgbClr val="000000"/>
                </a:solidFill>
                <a:latin typeface="Verdana Bold" charset="0"/>
                <a:cs typeface="Arial" pitchFamily="34" charset="0"/>
              </a:rPr>
              <a:t>Education </a:t>
            </a:r>
            <a:br>
              <a:rPr lang="fr-BE" altLang="en-US" smtClean="0">
                <a:solidFill>
                  <a:srgbClr val="000000"/>
                </a:solidFill>
                <a:latin typeface="Verdana Bold" charset="0"/>
                <a:cs typeface="Arial" pitchFamily="34" charset="0"/>
              </a:rPr>
            </a:br>
            <a:r>
              <a:rPr lang="fr-BE" altLang="en-US" smtClean="0">
                <a:solidFill>
                  <a:srgbClr val="000000"/>
                </a:solidFill>
                <a:latin typeface="Verdana Bold" charset="0"/>
                <a:cs typeface="Arial" pitchFamily="34" charset="0"/>
              </a:rPr>
              <a:t>and Culture</a:t>
            </a:r>
            <a:endParaRPr lang="en-GB" altLang="en-US" smtClean="0">
              <a:solidFill>
                <a:srgbClr val="000000"/>
              </a:solidFill>
              <a:latin typeface="Verdana Bold" charset="0"/>
              <a:cs typeface="Arial" pitchFamily="34" charset="0"/>
            </a:endParaRPr>
          </a:p>
        </p:txBody>
      </p:sp>
      <p:pic>
        <p:nvPicPr>
          <p:cNvPr id="221187"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0350"/>
            <a:ext cx="32750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96667" flipV="1">
            <a:off x="2813050" y="1851025"/>
            <a:ext cx="3324225"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3059836" y="2487088"/>
            <a:ext cx="2564993" cy="332398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marL="803275" indent="-354013">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lnSpc>
                <a:spcPct val="150000"/>
              </a:lnSpc>
              <a:spcAft>
                <a:spcPct val="50000"/>
              </a:spcAft>
              <a:buClr>
                <a:srgbClr val="F7C943"/>
              </a:buClr>
              <a:buFont typeface="Wingdings" pitchFamily="28" charset="2"/>
              <a:buChar char="§"/>
              <a:defRPr/>
            </a:pPr>
            <a:r>
              <a:rPr lang="en-US" altLang="en-US" sz="2800" b="1" smtClean="0">
                <a:solidFill>
                  <a:srgbClr val="0F5494"/>
                </a:solidFill>
                <a:latin typeface="Verdana" pitchFamily="28" charset="0"/>
              </a:rPr>
              <a:t>WHY?</a:t>
            </a:r>
          </a:p>
          <a:p>
            <a:pPr eaLnBrk="1" hangingPunct="1">
              <a:lnSpc>
                <a:spcPct val="150000"/>
              </a:lnSpc>
              <a:spcAft>
                <a:spcPct val="50000"/>
              </a:spcAft>
              <a:buClr>
                <a:srgbClr val="F7C943"/>
              </a:buClr>
              <a:buFont typeface="Wingdings" pitchFamily="28" charset="2"/>
              <a:buChar char="§"/>
              <a:defRPr/>
            </a:pPr>
            <a:r>
              <a:rPr lang="en-US" altLang="en-US" sz="2800" b="1" smtClean="0">
                <a:solidFill>
                  <a:srgbClr val="0F5494"/>
                </a:solidFill>
                <a:latin typeface="Verdana" pitchFamily="28" charset="0"/>
              </a:rPr>
              <a:t>HOW?</a:t>
            </a:r>
          </a:p>
          <a:p>
            <a:pPr eaLnBrk="1" hangingPunct="1">
              <a:lnSpc>
                <a:spcPct val="150000"/>
              </a:lnSpc>
              <a:spcAft>
                <a:spcPct val="50000"/>
              </a:spcAft>
              <a:buClr>
                <a:srgbClr val="F7C943"/>
              </a:buClr>
              <a:buFont typeface="Wingdings" pitchFamily="28" charset="2"/>
              <a:buChar char="§"/>
              <a:defRPr/>
            </a:pPr>
            <a:r>
              <a:rPr lang="en-US" altLang="en-US" sz="2800" b="1" smtClean="0">
                <a:solidFill>
                  <a:srgbClr val="0F5494"/>
                </a:solidFill>
                <a:latin typeface="Verdana" pitchFamily="28" charset="0"/>
              </a:rPr>
              <a:t>WHAT?</a:t>
            </a:r>
          </a:p>
          <a:p>
            <a:pPr eaLnBrk="1" hangingPunct="1">
              <a:lnSpc>
                <a:spcPct val="150000"/>
              </a:lnSpc>
              <a:spcAft>
                <a:spcPct val="50000"/>
              </a:spcAft>
              <a:buClr>
                <a:srgbClr val="F7C943"/>
              </a:buClr>
              <a:buFont typeface="Wingdings" pitchFamily="28" charset="2"/>
              <a:buChar char="§"/>
              <a:defRPr/>
            </a:pPr>
            <a:r>
              <a:rPr lang="en-US" altLang="en-US" sz="2800" b="1" smtClean="0">
                <a:solidFill>
                  <a:srgbClr val="0F5494"/>
                </a:solidFill>
                <a:latin typeface="Verdana" pitchFamily="28" charset="0"/>
              </a:rPr>
              <a:t>WHEN?</a:t>
            </a:r>
          </a:p>
        </p:txBody>
      </p:sp>
      <p:pic>
        <p:nvPicPr>
          <p:cNvPr id="22119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5425" y="-26988"/>
            <a:ext cx="9369425"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96667" flipV="1">
            <a:off x="2813050" y="1231900"/>
            <a:ext cx="3324225"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3176790" y="1709737"/>
            <a:ext cx="2564993" cy="230832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3200" b="1" dirty="0" smtClean="0">
                <a:solidFill>
                  <a:srgbClr val="254061"/>
                </a:solidFill>
                <a:latin typeface="Calibri" pitchFamily="28" charset="0"/>
              </a:rPr>
              <a:t>Hogyan </a:t>
            </a:r>
            <a:br>
              <a:rPr lang="hu-HU" altLang="en-US" sz="3200" b="1" dirty="0" smtClean="0">
                <a:solidFill>
                  <a:srgbClr val="254061"/>
                </a:solidFill>
                <a:latin typeface="Calibri" pitchFamily="28" charset="0"/>
              </a:rPr>
            </a:br>
            <a:r>
              <a:rPr lang="hu-HU" altLang="en-US" sz="3200" b="1" dirty="0" smtClean="0">
                <a:solidFill>
                  <a:srgbClr val="254061"/>
                </a:solidFill>
                <a:latin typeface="Calibri" pitchFamily="28" charset="0"/>
              </a:rPr>
              <a:t>látja </a:t>
            </a:r>
            <a:br>
              <a:rPr lang="hu-HU" altLang="en-US" sz="3200" b="1" dirty="0" smtClean="0">
                <a:solidFill>
                  <a:srgbClr val="254061"/>
                </a:solidFill>
                <a:latin typeface="Calibri" pitchFamily="28" charset="0"/>
              </a:rPr>
            </a:br>
            <a:r>
              <a:rPr lang="hu-HU" altLang="en-US" sz="3200" b="1" dirty="0" smtClean="0">
                <a:solidFill>
                  <a:srgbClr val="254061"/>
                </a:solidFill>
                <a:latin typeface="Calibri" pitchFamily="28" charset="0"/>
              </a:rPr>
              <a:t>a résztvevő?</a:t>
            </a:r>
            <a:endParaRPr lang="en-US" altLang="en-US" sz="3200" b="1" dirty="0" smtClean="0">
              <a:solidFill>
                <a:srgbClr val="254061"/>
              </a:solidFill>
              <a:latin typeface="Calibri" pitchFamily="28" charset="0"/>
            </a:endParaRPr>
          </a:p>
        </p:txBody>
      </p:sp>
      <p:pic>
        <p:nvPicPr>
          <p:cNvPr id="221197"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95250"/>
            <a:ext cx="327342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5388" y="4076700"/>
            <a:ext cx="155733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2323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3288"/>
            <a:ext cx="914400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107506" y="5956170"/>
            <a:ext cx="3600400" cy="464871"/>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1800" b="1" dirty="0" smtClean="0">
                <a:solidFill>
                  <a:srgbClr val="254061"/>
                </a:solidFill>
                <a:latin typeface="Calibri" pitchFamily="28" charset="0"/>
              </a:rPr>
              <a:t>Résztvevő neve</a:t>
            </a:r>
            <a:endParaRPr lang="en-GB" altLang="en-US" sz="1800" b="1" dirty="0" smtClean="0">
              <a:solidFill>
                <a:srgbClr val="254061"/>
              </a:solidFill>
              <a:latin typeface="Calibri" pitchFamily="28" charset="0"/>
            </a:endParaRPr>
          </a:p>
        </p:txBody>
      </p:sp>
      <p:cxnSp>
        <p:nvCxnSpPr>
          <p:cNvPr id="6" name="Straight Arrow Connector 5"/>
          <p:cNvCxnSpPr/>
          <p:nvPr/>
        </p:nvCxnSpPr>
        <p:spPr>
          <a:xfrm flipV="1">
            <a:off x="2484438" y="5084763"/>
            <a:ext cx="1511300" cy="10080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331913" y="2420938"/>
            <a:ext cx="647700" cy="36004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655763" y="2060575"/>
            <a:ext cx="1692275" cy="396081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2425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575" y="0"/>
            <a:ext cx="7308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3419475" y="6165850"/>
            <a:ext cx="757238" cy="215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44463"/>
            <a:ext cx="10544176" cy="702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96667" flipV="1">
            <a:off x="-455613" y="-69850"/>
            <a:ext cx="9525001"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12"/>
          <p:cNvSpPr txBox="1">
            <a:spLocks noChangeArrowheads="1"/>
          </p:cNvSpPr>
          <p:nvPr/>
        </p:nvSpPr>
        <p:spPr bwMode="auto">
          <a:xfrm>
            <a:off x="611188" y="447675"/>
            <a:ext cx="10225087" cy="1181862"/>
          </a:xfrm>
          <a:prstGeom prst="rect">
            <a:avLst/>
          </a:prstGeom>
          <a:noFill/>
          <a:ln>
            <a:noFill/>
          </a:ln>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defRPr/>
            </a:pPr>
            <a:endParaRPr lang="en-GB" altLang="en-US" sz="800" b="1" dirty="0" smtClean="0">
              <a:solidFill>
                <a:srgbClr val="00B0F0"/>
              </a:solidFill>
              <a:latin typeface="Verdana" pitchFamily="28" charset="0"/>
              <a:cs typeface="Arial" charset="0"/>
            </a:endParaRPr>
          </a:p>
          <a:p>
            <a:pPr eaLnBrk="1" hangingPunct="1">
              <a:spcBef>
                <a:spcPct val="20000"/>
              </a:spcBef>
              <a:buFont typeface="Arial" charset="0"/>
              <a:buNone/>
              <a:defRPr/>
            </a:pPr>
            <a:r>
              <a:rPr lang="en-GB" altLang="en-US" b="1" dirty="0" smtClean="0">
                <a:solidFill>
                  <a:srgbClr val="00B0F0"/>
                </a:solidFill>
                <a:latin typeface="Verdana" pitchFamily="28" charset="0"/>
                <a:cs typeface="Arial" charset="0"/>
              </a:rPr>
              <a:t>ERASMUS+ </a:t>
            </a:r>
            <a:r>
              <a:rPr lang="en-GB" altLang="en-US" b="1" dirty="0" smtClean="0">
                <a:solidFill>
                  <a:srgbClr val="F7C943"/>
                </a:solidFill>
                <a:effectLst>
                  <a:outerShdw blurRad="38100" dist="38100" dir="2700000" algn="tl">
                    <a:srgbClr val="C0C0C0"/>
                  </a:outerShdw>
                </a:effectLst>
                <a:latin typeface="Verdana" pitchFamily="28" charset="0"/>
                <a:cs typeface="Arial" charset="0"/>
              </a:rPr>
              <a:t>Online </a:t>
            </a:r>
            <a:r>
              <a:rPr lang="en-GB" altLang="en-US" b="1" dirty="0" err="1">
                <a:solidFill>
                  <a:srgbClr val="F7C943"/>
                </a:solidFill>
                <a:effectLst>
                  <a:outerShdw blurRad="38100" dist="38100" dir="2700000" algn="tl">
                    <a:srgbClr val="C0C0C0"/>
                  </a:outerShdw>
                </a:effectLst>
                <a:latin typeface="Verdana" pitchFamily="28" charset="0"/>
                <a:cs typeface="Arial" charset="0"/>
              </a:rPr>
              <a:t>Nyelvi</a:t>
            </a:r>
            <a:r>
              <a:rPr lang="en-GB" altLang="en-US" b="1" dirty="0">
                <a:solidFill>
                  <a:srgbClr val="F7C943"/>
                </a:solidFill>
                <a:effectLst>
                  <a:outerShdw blurRad="38100" dist="38100" dir="2700000" algn="tl">
                    <a:srgbClr val="C0C0C0"/>
                  </a:outerShdw>
                </a:effectLst>
                <a:latin typeface="Verdana" pitchFamily="28" charset="0"/>
                <a:cs typeface="Arial" charset="0"/>
              </a:rPr>
              <a:t> </a:t>
            </a:r>
            <a:r>
              <a:rPr lang="en-GB" altLang="en-US" b="1" dirty="0" err="1" smtClean="0">
                <a:solidFill>
                  <a:srgbClr val="F7C943"/>
                </a:solidFill>
                <a:effectLst>
                  <a:outerShdw blurRad="38100" dist="38100" dir="2700000" algn="tl">
                    <a:srgbClr val="C0C0C0"/>
                  </a:outerShdw>
                </a:effectLst>
                <a:latin typeface="Verdana" pitchFamily="28" charset="0"/>
                <a:cs typeface="Arial" charset="0"/>
              </a:rPr>
              <a:t>Támogatás</a:t>
            </a:r>
            <a:r>
              <a:rPr lang="en-GB" altLang="en-US" b="1" dirty="0" smtClean="0">
                <a:solidFill>
                  <a:srgbClr val="F7C943"/>
                </a:solidFill>
                <a:effectLst>
                  <a:outerShdw blurRad="38100" dist="38100" dir="2700000" algn="tl">
                    <a:srgbClr val="C0C0C0"/>
                  </a:outerShdw>
                </a:effectLst>
                <a:latin typeface="Verdana" pitchFamily="28" charset="0"/>
                <a:cs typeface="Arial" charset="0"/>
              </a:rPr>
              <a:t> </a:t>
            </a:r>
            <a:r>
              <a:rPr lang="en-GB" altLang="en-US" b="1" dirty="0" smtClean="0">
                <a:solidFill>
                  <a:srgbClr val="00B0F0"/>
                </a:solidFill>
                <a:latin typeface="Verdana" pitchFamily="28" charset="0"/>
                <a:cs typeface="Arial" charset="0"/>
              </a:rPr>
              <a:t>(OLS)</a:t>
            </a:r>
          </a:p>
          <a:p>
            <a:pPr eaLnBrk="1" hangingPunct="1">
              <a:defRPr/>
            </a:pPr>
            <a:endParaRPr lang="en-GB" altLang="en-US" sz="800" b="1" dirty="0" smtClean="0">
              <a:solidFill>
                <a:srgbClr val="00B0F0"/>
              </a:solidFill>
              <a:latin typeface="Verdana" pitchFamily="28" charset="0"/>
              <a:cs typeface="Arial" charset="0"/>
            </a:endParaRPr>
          </a:p>
          <a:p>
            <a:pPr eaLnBrk="1" hangingPunct="1">
              <a:defRPr/>
            </a:pPr>
            <a:r>
              <a:rPr lang="en-GB" altLang="en-US" sz="2600" dirty="0" smtClean="0">
                <a:solidFill>
                  <a:srgbClr val="000000"/>
                </a:solidFill>
                <a:latin typeface="Verdana" pitchFamily="28" charset="0"/>
                <a:cs typeface="Arial" charset="0"/>
              </a:rPr>
              <a:t>	</a:t>
            </a:r>
          </a:p>
        </p:txBody>
      </p:sp>
      <p:graphicFrame>
        <p:nvGraphicFramePr>
          <p:cNvPr id="5" name="Diagram 12"/>
          <p:cNvGraphicFramePr/>
          <p:nvPr>
            <p:extLst>
              <p:ext uri="{D42A27DB-BD31-4B8C-83A1-F6EECF244321}">
                <p14:modId xmlns:p14="http://schemas.microsoft.com/office/powerpoint/2010/main" val="2231255338"/>
              </p:ext>
            </p:extLst>
          </p:nvPr>
        </p:nvGraphicFramePr>
        <p:xfrm>
          <a:off x="2411762" y="1484784"/>
          <a:ext cx="7803752" cy="25562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Image 2"/>
          <p:cNvPicPr>
            <a:picLocks noChangeAspect="1"/>
          </p:cNvPicPr>
          <p:nvPr/>
        </p:nvPicPr>
        <p:blipFill>
          <a:blip r:embed="rId10">
            <a:extLst/>
          </a:blip>
          <a:srcRect/>
          <a:stretch>
            <a:fillRect/>
          </a:stretch>
        </p:blipFill>
        <p:spPr bwMode="auto">
          <a:xfrm>
            <a:off x="453713" y="3788569"/>
            <a:ext cx="2351087" cy="2341562"/>
          </a:xfrm>
          <a:prstGeom prst="rect">
            <a:avLst/>
          </a:prstGeom>
          <a:noFill/>
          <a:ln>
            <a:noFill/>
          </a:ln>
          <a:effectLst>
            <a:softEdge rad="317500"/>
          </a:effectLst>
          <a:extLst/>
        </p:spPr>
      </p:pic>
      <p:grpSp>
        <p:nvGrpSpPr>
          <p:cNvPr id="128007" name="Group 1"/>
          <p:cNvGrpSpPr>
            <a:grpSpLocks/>
          </p:cNvGrpSpPr>
          <p:nvPr/>
        </p:nvGrpSpPr>
        <p:grpSpPr bwMode="auto">
          <a:xfrm>
            <a:off x="403225" y="1597025"/>
            <a:ext cx="2178050" cy="2119313"/>
            <a:chOff x="402903" y="1597720"/>
            <a:chExt cx="2178050" cy="2119312"/>
          </a:xfrm>
        </p:grpSpPr>
        <p:pic>
          <p:nvPicPr>
            <p:cNvPr id="8" name="Picture 11"/>
            <p:cNvPicPr>
              <a:picLocks noChangeAspect="1" noChangeArrowheads="1"/>
            </p:cNvPicPr>
            <p:nvPr/>
          </p:nvPicPr>
          <p:blipFill>
            <a:blip r:embed="rId11">
              <a:extLst/>
            </a:blip>
            <a:srcRect/>
            <a:stretch>
              <a:fillRect/>
            </a:stretch>
          </p:blipFill>
          <p:spPr bwMode="auto">
            <a:xfrm>
              <a:off x="402903" y="1597720"/>
              <a:ext cx="2178050" cy="2119312"/>
            </a:xfrm>
            <a:prstGeom prst="rect">
              <a:avLst/>
            </a:prstGeom>
            <a:noFill/>
            <a:ln>
              <a:noFill/>
            </a:ln>
            <a:effectLst>
              <a:outerShdw dist="35921" dir="2700000" algn="ctr" rotWithShape="0">
                <a:schemeClr val="bg2"/>
              </a:outerShdw>
              <a:softEdge rad="317500"/>
            </a:effectLst>
            <a:extLst/>
          </p:spPr>
        </p:pic>
        <p:pic>
          <p:nvPicPr>
            <p:cNvPr id="128013"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995074">
              <a:off x="796925" y="2508189"/>
              <a:ext cx="1466850"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0" name="Diagram 12"/>
          <p:cNvGraphicFramePr/>
          <p:nvPr>
            <p:extLst>
              <p:ext uri="{D42A27DB-BD31-4B8C-83A1-F6EECF244321}">
                <p14:modId xmlns:p14="http://schemas.microsoft.com/office/powerpoint/2010/main" val="2268082412"/>
              </p:ext>
            </p:extLst>
          </p:nvPr>
        </p:nvGraphicFramePr>
        <p:xfrm>
          <a:off x="2627784" y="3573016"/>
          <a:ext cx="3240360" cy="187220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1" name="Diagram 12"/>
          <p:cNvGraphicFramePr/>
          <p:nvPr>
            <p:extLst>
              <p:ext uri="{D42A27DB-BD31-4B8C-83A1-F6EECF244321}">
                <p14:modId xmlns:p14="http://schemas.microsoft.com/office/powerpoint/2010/main" val="3071587862"/>
              </p:ext>
            </p:extLst>
          </p:nvPr>
        </p:nvGraphicFramePr>
        <p:xfrm>
          <a:off x="5004057" y="3643682"/>
          <a:ext cx="4536505" cy="201758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2" name="Rectangle 11"/>
          <p:cNvSpPr>
            <a:spLocks noChangeArrowheads="1"/>
          </p:cNvSpPr>
          <p:nvPr/>
        </p:nvSpPr>
        <p:spPr bwMode="auto">
          <a:xfrm>
            <a:off x="2987675" y="5373688"/>
            <a:ext cx="26638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GB" altLang="en-US" sz="1400" dirty="0">
                <a:solidFill>
                  <a:srgbClr val="0F5494"/>
                </a:solidFill>
                <a:latin typeface="Verdana" pitchFamily="34" charset="0"/>
              </a:rPr>
              <a:t>* </a:t>
            </a:r>
            <a:r>
              <a:rPr lang="hu-HU" altLang="en-US" sz="1400" dirty="0" smtClean="0">
                <a:solidFill>
                  <a:srgbClr val="0F5494"/>
                </a:solidFill>
                <a:latin typeface="Verdana" pitchFamily="34" charset="0"/>
              </a:rPr>
              <a:t>A mobilitásban résztvevők számára </a:t>
            </a:r>
            <a:br>
              <a:rPr lang="hu-HU" altLang="en-US" sz="1400" dirty="0" smtClean="0">
                <a:solidFill>
                  <a:srgbClr val="0F5494"/>
                </a:solidFill>
                <a:latin typeface="Verdana" pitchFamily="34" charset="0"/>
              </a:rPr>
            </a:br>
            <a:r>
              <a:rPr lang="hu-HU" altLang="en-US" sz="1400" dirty="0" smtClean="0">
                <a:solidFill>
                  <a:srgbClr val="0F5494"/>
                </a:solidFill>
                <a:latin typeface="Verdana" pitchFamily="34" charset="0"/>
              </a:rPr>
              <a:t>az Erasmus+ program finanszírozza</a:t>
            </a:r>
            <a:endParaRPr lang="en-GB" altLang="en-US" sz="1400" dirty="0">
              <a:solidFill>
                <a:srgbClr val="0F5494"/>
              </a:solidFill>
              <a:latin typeface="Verdana" pitchFamily="34" charset="0"/>
            </a:endParaRPr>
          </a:p>
        </p:txBody>
      </p:sp>
      <p:sp>
        <p:nvSpPr>
          <p:cNvPr id="128011" name="Rounded Rectangle 1"/>
          <p:cNvSpPr>
            <a:spLocks noChangeArrowheads="1"/>
          </p:cNvSpPr>
          <p:nvPr/>
        </p:nvSpPr>
        <p:spPr bwMode="auto">
          <a:xfrm>
            <a:off x="6084888" y="5732463"/>
            <a:ext cx="914400" cy="9144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175">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GB" altLang="en-US" sz="1200">
              <a:solidFill>
                <a:srgbClr val="0F5494"/>
              </a:solidFill>
              <a:latin typeface="Verdana" pitchFamily="34" charset="0"/>
            </a:endParaRPr>
          </a:p>
        </p:txBody>
      </p:sp>
    </p:spTree>
    <p:extLst>
      <p:ext uri="{BB962C8B-B14F-4D97-AF65-F5344CB8AC3E}">
        <p14:creationId xmlns:p14="http://schemas.microsoft.com/office/powerpoint/2010/main" val="1059101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252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0"/>
            <a:ext cx="67691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5776" y="6054725"/>
            <a:ext cx="3881438" cy="461963"/>
          </a:xfrm>
          <a:prstGeom prst="rect">
            <a:avLst/>
          </a:prstGeom>
          <a:solidFill>
            <a:schemeClr val="bg1">
              <a:lumMod val="85000"/>
            </a:schemeClr>
          </a:solidFill>
        </p:spPr>
        <p:txBody>
          <a:bodyPr>
            <a:spAutoFit/>
          </a:bodyPr>
          <a:lstStyle/>
          <a:p>
            <a:pPr eaLnBrk="1" hangingPunct="1">
              <a:defRPr/>
            </a:pPr>
            <a:endParaRPr lang="en-GB" sz="2400" dirty="0">
              <a:solidFill>
                <a:srgbClr val="FF0000"/>
              </a:solidFill>
              <a:latin typeface="Verdana" charset="0"/>
              <a:cs typeface="Arial" charset="0"/>
              <a:sym typeface="Webdings" pitchFamily="18" charset="2"/>
            </a:endParaRPr>
          </a:p>
        </p:txBody>
      </p:sp>
      <p:sp>
        <p:nvSpPr>
          <p:cNvPr id="226307" name="Title 6"/>
          <p:cNvSpPr>
            <a:spLocks noGrp="1"/>
          </p:cNvSpPr>
          <p:nvPr>
            <p:ph type="title"/>
          </p:nvPr>
        </p:nvSpPr>
        <p:spPr>
          <a:xfrm>
            <a:off x="182563" y="1189038"/>
            <a:ext cx="3484562" cy="663575"/>
          </a:xfrm>
        </p:spPr>
        <p:txBody>
          <a:bodyPr/>
          <a:lstStyle/>
          <a:p>
            <a:pPr algn="ctr" eaLnBrk="1" hangingPunct="1"/>
            <a:r>
              <a:rPr lang="fr-BE" altLang="fr-FR" sz="2400" smtClean="0"/>
              <a:t>Participant's account</a:t>
            </a:r>
            <a:endParaRPr lang="en-GB" altLang="fr-FR" sz="2400" smtClean="0"/>
          </a:p>
        </p:txBody>
      </p:sp>
      <p:sp>
        <p:nvSpPr>
          <p:cNvPr id="226308"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96DD4CE-6F55-495C-AF23-43274D73D99A}" type="slidenum">
              <a:rPr lang="en-GB" altLang="fr-FR" smtClean="0">
                <a:solidFill>
                  <a:srgbClr val="808080"/>
                </a:solidFill>
                <a:latin typeface="Verdana" pitchFamily="34" charset="0"/>
              </a:rPr>
              <a:pPr eaLnBrk="1" hangingPunct="1"/>
              <a:t>21</a:t>
            </a:fld>
            <a:endParaRPr lang="en-GB" altLang="fr-FR" smtClean="0">
              <a:solidFill>
                <a:srgbClr val="808080"/>
              </a:solidFill>
              <a:latin typeface="Verdana" pitchFamily="34" charset="0"/>
            </a:endParaRPr>
          </a:p>
        </p:txBody>
      </p:sp>
      <p:pic>
        <p:nvPicPr>
          <p:cNvPr id="22630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73300"/>
            <a:ext cx="4638675" cy="355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63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2271713"/>
            <a:ext cx="4521200" cy="3763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6311" name="Straight Arrow Connector 3"/>
          <p:cNvCxnSpPr>
            <a:cxnSpLocks noChangeShapeType="1"/>
          </p:cNvCxnSpPr>
          <p:nvPr/>
        </p:nvCxnSpPr>
        <p:spPr bwMode="auto">
          <a:xfrm flipV="1">
            <a:off x="1490663" y="5694363"/>
            <a:ext cx="0" cy="34290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26312" name="Straight Arrow Connector 6"/>
          <p:cNvCxnSpPr>
            <a:cxnSpLocks noChangeShapeType="1"/>
          </p:cNvCxnSpPr>
          <p:nvPr/>
        </p:nvCxnSpPr>
        <p:spPr bwMode="auto">
          <a:xfrm flipV="1">
            <a:off x="1952625" y="4457700"/>
            <a:ext cx="2670175" cy="1597025"/>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2263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9413" y="1233488"/>
            <a:ext cx="3289300"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6314" name="Straight Arrow Connector 8"/>
          <p:cNvCxnSpPr>
            <a:cxnSpLocks noChangeShapeType="1"/>
          </p:cNvCxnSpPr>
          <p:nvPr/>
        </p:nvCxnSpPr>
        <p:spPr bwMode="auto">
          <a:xfrm flipH="1">
            <a:off x="5530850" y="1847850"/>
            <a:ext cx="1081088" cy="180975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26315" name="Rounded Rectangle 9"/>
          <p:cNvSpPr>
            <a:spLocks noChangeArrowheads="1"/>
          </p:cNvSpPr>
          <p:nvPr/>
        </p:nvSpPr>
        <p:spPr bwMode="auto">
          <a:xfrm>
            <a:off x="255588" y="5901175"/>
            <a:ext cx="1792287" cy="715089"/>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50000"/>
              </a:spcBef>
            </a:pPr>
            <a:r>
              <a:rPr lang="hu-HU" altLang="en-US" dirty="0" smtClean="0">
                <a:solidFill>
                  <a:srgbClr val="FF0000"/>
                </a:solidFill>
                <a:latin typeface="Verdana" pitchFamily="34" charset="0"/>
                <a:cs typeface="Arial" pitchFamily="34" charset="0"/>
                <a:sym typeface="Webdings" pitchFamily="18" charset="2"/>
              </a:rPr>
              <a:t>P</a:t>
            </a:r>
            <a:r>
              <a:rPr lang="fr-BE" altLang="en-US" dirty="0" smtClean="0">
                <a:solidFill>
                  <a:srgbClr val="FF0000"/>
                </a:solidFill>
                <a:latin typeface="Verdana" pitchFamily="34" charset="0"/>
                <a:cs typeface="Arial" pitchFamily="34" charset="0"/>
                <a:sym typeface="Webdings" pitchFamily="18" charset="2"/>
              </a:rPr>
              <a:t>rofil</a:t>
            </a:r>
            <a:r>
              <a:rPr lang="hu-HU" altLang="en-US" dirty="0" smtClean="0">
                <a:solidFill>
                  <a:srgbClr val="FF0000"/>
                </a:solidFill>
                <a:latin typeface="Verdana" pitchFamily="34" charset="0"/>
                <a:cs typeface="Arial" pitchFamily="34" charset="0"/>
                <a:sym typeface="Webdings" pitchFamily="18" charset="2"/>
              </a:rPr>
              <a:t> szerkesztése</a:t>
            </a:r>
            <a:endParaRPr lang="en-GB" altLang="en-US" dirty="0">
              <a:solidFill>
                <a:srgbClr val="FF0000"/>
              </a:solidFill>
              <a:latin typeface="Verdana" pitchFamily="34" charset="0"/>
              <a:cs typeface="Arial" pitchFamily="34" charset="0"/>
              <a:sym typeface="Webdings" pitchFamily="18" charset="2"/>
            </a:endParaRPr>
          </a:p>
        </p:txBody>
      </p:sp>
      <p:pic>
        <p:nvPicPr>
          <p:cNvPr id="226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0425" y="5691188"/>
            <a:ext cx="1652588"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6317" name="Rounded Rectangle 17"/>
          <p:cNvSpPr>
            <a:spLocks noChangeArrowheads="1"/>
          </p:cNvSpPr>
          <p:nvPr/>
        </p:nvSpPr>
        <p:spPr bwMode="auto">
          <a:xfrm>
            <a:off x="7210425" y="5729288"/>
            <a:ext cx="1652588" cy="509587"/>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endParaRPr lang="en-US" altLang="en-US" sz="2400">
              <a:solidFill>
                <a:srgbClr val="FF0000"/>
              </a:solidFill>
              <a:latin typeface="Verdana" pitchFamily="34" charset="0"/>
              <a:cs typeface="Arial" pitchFamily="34" charset="0"/>
              <a:sym typeface="Webdings" pitchFamily="18" charset="2"/>
            </a:endParaRPr>
          </a:p>
        </p:txBody>
      </p:sp>
      <p:cxnSp>
        <p:nvCxnSpPr>
          <p:cNvPr id="226318" name="Straight Arrow Connector 19"/>
          <p:cNvCxnSpPr>
            <a:cxnSpLocks noChangeShapeType="1"/>
          </p:cNvCxnSpPr>
          <p:nvPr/>
        </p:nvCxnSpPr>
        <p:spPr bwMode="auto">
          <a:xfrm flipH="1" flipV="1">
            <a:off x="7456488" y="4667250"/>
            <a:ext cx="430212" cy="1014413"/>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26319" name="Rounded Rectangle 9"/>
          <p:cNvSpPr>
            <a:spLocks noChangeArrowheads="1"/>
          </p:cNvSpPr>
          <p:nvPr/>
        </p:nvSpPr>
        <p:spPr bwMode="auto">
          <a:xfrm>
            <a:off x="2411760" y="5912287"/>
            <a:ext cx="4200178" cy="715089"/>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50000"/>
              </a:spcBef>
            </a:pPr>
            <a:r>
              <a:rPr lang="hu-HU" altLang="en-US" dirty="0" smtClean="0">
                <a:solidFill>
                  <a:srgbClr val="FF0000"/>
                </a:solidFill>
                <a:latin typeface="Verdana" pitchFamily="34" charset="0"/>
                <a:cs typeface="Arial" pitchFamily="34" charset="0"/>
                <a:sym typeface="Webdings" pitchFamily="18" charset="2"/>
              </a:rPr>
              <a:t>A szürke mezők nem szerkeszthetők</a:t>
            </a:r>
            <a:endParaRPr lang="en-GB" altLang="en-US" dirty="0">
              <a:solidFill>
                <a:srgbClr val="FF0000"/>
              </a:solidFill>
              <a:latin typeface="Verdana" pitchFamily="34" charset="0"/>
              <a:cs typeface="Arial" pitchFamily="34" charset="0"/>
              <a:sym typeface="Webdings" pitchFamily="18" charset="2"/>
            </a:endParaRPr>
          </a:p>
        </p:txBody>
      </p:sp>
    </p:spTree>
  </p:cSld>
  <p:clrMapOvr>
    <a:masterClrMapping/>
  </p:clrMapOvr>
  <p:transition advClick="0" advTm="15000">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60F785F-7B28-4E8F-8947-6EC41C8B22FA}" type="slidenum">
              <a:rPr lang="en-GB" altLang="fr-FR" smtClean="0">
                <a:solidFill>
                  <a:srgbClr val="808080"/>
                </a:solidFill>
                <a:latin typeface="Verdana" pitchFamily="34" charset="0"/>
              </a:rPr>
              <a:pPr eaLnBrk="1" hangingPunct="1"/>
              <a:t>22</a:t>
            </a:fld>
            <a:endParaRPr lang="en-GB" altLang="fr-FR" smtClean="0">
              <a:solidFill>
                <a:srgbClr val="808080"/>
              </a:solidFill>
              <a:latin typeface="Verdana" pitchFamily="34" charset="0"/>
            </a:endParaRPr>
          </a:p>
        </p:txBody>
      </p:sp>
      <p:pic>
        <p:nvPicPr>
          <p:cNvPr id="227331" name="Picture 2"/>
          <p:cNvPicPr>
            <a:picLocks noChangeAspect="1" noChangeArrowheads="1"/>
          </p:cNvPicPr>
          <p:nvPr/>
        </p:nvPicPr>
        <p:blipFill>
          <a:blip r:embed="rId3">
            <a:extLst>
              <a:ext uri="{28A0092B-C50C-407E-A947-70E740481C1C}">
                <a14:useLocalDpi xmlns:a14="http://schemas.microsoft.com/office/drawing/2010/main" val="0"/>
              </a:ext>
            </a:extLst>
          </a:blip>
          <a:srcRect b="44504"/>
          <a:stretch>
            <a:fillRect/>
          </a:stretch>
        </p:blipFill>
        <p:spPr bwMode="auto">
          <a:xfrm>
            <a:off x="0" y="-71438"/>
            <a:ext cx="9144000" cy="3262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7332" name="Picture 2"/>
          <p:cNvPicPr>
            <a:picLocks noChangeAspect="1" noChangeArrowheads="1"/>
          </p:cNvPicPr>
          <p:nvPr/>
        </p:nvPicPr>
        <p:blipFill>
          <a:blip r:embed="rId3">
            <a:extLst>
              <a:ext uri="{28A0092B-C50C-407E-A947-70E740481C1C}">
                <a14:useLocalDpi xmlns:a14="http://schemas.microsoft.com/office/drawing/2010/main" val="0"/>
              </a:ext>
            </a:extLst>
          </a:blip>
          <a:srcRect t="86768"/>
          <a:stretch>
            <a:fillRect/>
          </a:stretch>
        </p:blipFill>
        <p:spPr bwMode="auto">
          <a:xfrm>
            <a:off x="0" y="3190875"/>
            <a:ext cx="9144000" cy="77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7333" name="Picture 3"/>
          <p:cNvPicPr>
            <a:picLocks noChangeAspect="1" noChangeArrowheads="1"/>
          </p:cNvPicPr>
          <p:nvPr/>
        </p:nvPicPr>
        <p:blipFill>
          <a:blip r:embed="rId4">
            <a:extLst>
              <a:ext uri="{28A0092B-C50C-407E-A947-70E740481C1C}">
                <a14:useLocalDpi xmlns:a14="http://schemas.microsoft.com/office/drawing/2010/main" val="0"/>
              </a:ext>
            </a:extLst>
          </a:blip>
          <a:srcRect b="68700"/>
          <a:stretch>
            <a:fillRect/>
          </a:stretch>
        </p:blipFill>
        <p:spPr bwMode="auto">
          <a:xfrm>
            <a:off x="363538" y="3714750"/>
            <a:ext cx="8794750" cy="1979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advTm="8000">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7CAD181-ED4A-4DB9-8E8C-DF81751AA384}" type="slidenum">
              <a:rPr lang="en-GB" altLang="fr-FR" smtClean="0">
                <a:solidFill>
                  <a:srgbClr val="808080"/>
                </a:solidFill>
                <a:latin typeface="Verdana" pitchFamily="34" charset="0"/>
              </a:rPr>
              <a:pPr eaLnBrk="1" hangingPunct="1"/>
              <a:t>23</a:t>
            </a:fld>
            <a:endParaRPr lang="en-GB" altLang="fr-FR" smtClean="0">
              <a:solidFill>
                <a:srgbClr val="808080"/>
              </a:solidFill>
              <a:latin typeface="Verdana" pitchFamily="34" charset="0"/>
            </a:endParaRPr>
          </a:p>
        </p:txBody>
      </p:sp>
      <p:pic>
        <p:nvPicPr>
          <p:cNvPr id="228355" name="Picture 3"/>
          <p:cNvPicPr>
            <a:picLocks noChangeAspect="1" noChangeArrowheads="1"/>
          </p:cNvPicPr>
          <p:nvPr/>
        </p:nvPicPr>
        <p:blipFill>
          <a:blip r:embed="rId2">
            <a:extLst>
              <a:ext uri="{28A0092B-C50C-407E-A947-70E740481C1C}">
                <a14:useLocalDpi xmlns:a14="http://schemas.microsoft.com/office/drawing/2010/main" val="0"/>
              </a:ext>
            </a:extLst>
          </a:blip>
          <a:srcRect t="31682"/>
          <a:stretch>
            <a:fillRect/>
          </a:stretch>
        </p:blipFill>
        <p:spPr bwMode="auto">
          <a:xfrm>
            <a:off x="0" y="2027238"/>
            <a:ext cx="9144000" cy="4319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8356" name="Picture 2"/>
          <p:cNvPicPr>
            <a:picLocks noChangeAspect="1" noChangeArrowheads="1"/>
          </p:cNvPicPr>
          <p:nvPr/>
        </p:nvPicPr>
        <p:blipFill>
          <a:blip r:embed="rId3">
            <a:extLst>
              <a:ext uri="{28A0092B-C50C-407E-A947-70E740481C1C}">
                <a14:useLocalDpi xmlns:a14="http://schemas.microsoft.com/office/drawing/2010/main" val="0"/>
              </a:ext>
            </a:extLst>
          </a:blip>
          <a:srcRect b="59621"/>
          <a:stretch>
            <a:fillRect/>
          </a:stretch>
        </p:blipFill>
        <p:spPr bwMode="auto">
          <a:xfrm>
            <a:off x="0" y="-71438"/>
            <a:ext cx="9144000" cy="207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a:off x="754063" y="5764213"/>
            <a:ext cx="1801812" cy="5826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cxnSp>
        <p:nvCxnSpPr>
          <p:cNvPr id="8" name="Straight Arrow Connector 7"/>
          <p:cNvCxnSpPr/>
          <p:nvPr/>
        </p:nvCxnSpPr>
        <p:spPr>
          <a:xfrm>
            <a:off x="106363" y="5270500"/>
            <a:ext cx="936625" cy="6794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advTm="8000">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8AF3EA97-465A-4A17-8D55-F86032855376}" type="slidenum">
              <a:rPr lang="en-GB" altLang="en-US" smtClean="0">
                <a:solidFill>
                  <a:srgbClr val="808080"/>
                </a:solidFill>
                <a:latin typeface="Verdana" pitchFamily="34" charset="0"/>
              </a:rPr>
              <a:pPr/>
              <a:t>24</a:t>
            </a:fld>
            <a:endParaRPr lang="en-GB" altLang="en-US" smtClean="0">
              <a:solidFill>
                <a:srgbClr val="808080"/>
              </a:solidFill>
              <a:latin typeface="Verdana" pitchFamily="34" charset="0"/>
            </a:endParaRPr>
          </a:p>
        </p:txBody>
      </p:sp>
      <p:pic>
        <p:nvPicPr>
          <p:cNvPr id="2293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1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9380" name="Rounded Rectangle 2"/>
          <p:cNvSpPr>
            <a:spLocks noChangeArrowheads="1"/>
          </p:cNvSpPr>
          <p:nvPr/>
        </p:nvSpPr>
        <p:spPr bwMode="auto">
          <a:xfrm>
            <a:off x="849313" y="4565650"/>
            <a:ext cx="2354262" cy="511175"/>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endParaRPr lang="en-US" altLang="en-US" sz="2400">
              <a:solidFill>
                <a:srgbClr val="FF0000"/>
              </a:solidFill>
              <a:latin typeface="Verdana" pitchFamily="34" charset="0"/>
              <a:cs typeface="Arial" pitchFamily="34" charset="0"/>
              <a:sym typeface="Webdings" pitchFamily="18" charset="2"/>
            </a:endParaRPr>
          </a:p>
        </p:txBody>
      </p:sp>
    </p:spTree>
  </p:cSld>
  <p:clrMapOvr>
    <a:masterClrMapping/>
  </p:clrMapOvr>
  <p:transition advClick="0" advTm="4000">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4E6983CB-156B-4960-8475-79B11255A45C}" type="slidenum">
              <a:rPr lang="en-GB" altLang="en-US" smtClean="0">
                <a:solidFill>
                  <a:srgbClr val="808080"/>
                </a:solidFill>
                <a:latin typeface="Verdana" pitchFamily="34" charset="0"/>
              </a:rPr>
              <a:pPr/>
              <a:t>25</a:t>
            </a:fld>
            <a:endParaRPr lang="en-GB" altLang="en-US" smtClean="0">
              <a:solidFill>
                <a:srgbClr val="808080"/>
              </a:solidFill>
              <a:latin typeface="Verdana" pitchFamily="34" charset="0"/>
            </a:endParaRPr>
          </a:p>
        </p:txBody>
      </p:sp>
      <p:pic>
        <p:nvPicPr>
          <p:cNvPr id="230403" name="Picture 2"/>
          <p:cNvPicPr>
            <a:picLocks noChangeAspect="1" noChangeArrowheads="1"/>
          </p:cNvPicPr>
          <p:nvPr/>
        </p:nvPicPr>
        <p:blipFill>
          <a:blip r:embed="rId2">
            <a:extLst>
              <a:ext uri="{28A0092B-C50C-407E-A947-70E740481C1C}">
                <a14:useLocalDpi xmlns:a14="http://schemas.microsoft.com/office/drawing/2010/main" val="0"/>
              </a:ext>
            </a:extLst>
          </a:blip>
          <a:srcRect l="13365" t="10184" r="14073" b="14169"/>
          <a:stretch>
            <a:fillRect/>
          </a:stretch>
        </p:blipFill>
        <p:spPr bwMode="auto">
          <a:xfrm>
            <a:off x="0" y="0"/>
            <a:ext cx="9144000" cy="6227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611188" y="4510088"/>
            <a:ext cx="1584325" cy="6477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Tree>
  </p:cSld>
  <p:clrMapOvr>
    <a:masterClrMapping/>
  </p:clrMapOvr>
  <p:transition advClick="0" advTm="6000">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BDBA205-FCE6-4B3A-913E-8BCD26E0B88B}" type="slidenum">
              <a:rPr lang="en-GB" altLang="fr-FR" smtClean="0">
                <a:solidFill>
                  <a:srgbClr val="808080"/>
                </a:solidFill>
                <a:latin typeface="Verdana" pitchFamily="34" charset="0"/>
              </a:rPr>
              <a:pPr eaLnBrk="1" hangingPunct="1"/>
              <a:t>26</a:t>
            </a:fld>
            <a:endParaRPr lang="en-GB" altLang="fr-FR" smtClean="0">
              <a:solidFill>
                <a:srgbClr val="808080"/>
              </a:solidFill>
              <a:latin typeface="Verdana" pitchFamily="34" charset="0"/>
            </a:endParaRPr>
          </a:p>
        </p:txBody>
      </p:sp>
      <p:cxnSp>
        <p:nvCxnSpPr>
          <p:cNvPr id="231427" name="Straight Arrow Connector 2"/>
          <p:cNvCxnSpPr>
            <a:cxnSpLocks noChangeShapeType="1"/>
          </p:cNvCxnSpPr>
          <p:nvPr/>
        </p:nvCxnSpPr>
        <p:spPr bwMode="auto">
          <a:xfrm flipV="1">
            <a:off x="6338888" y="1162050"/>
            <a:ext cx="1503362" cy="163830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31428" name="Straight Arrow Connector 5"/>
          <p:cNvCxnSpPr>
            <a:cxnSpLocks noChangeShapeType="1"/>
          </p:cNvCxnSpPr>
          <p:nvPr/>
        </p:nvCxnSpPr>
        <p:spPr bwMode="auto">
          <a:xfrm>
            <a:off x="422275" y="4438650"/>
            <a:ext cx="1819275" cy="638175"/>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2314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02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1430" name="Straight Arrow Connector 4"/>
          <p:cNvCxnSpPr>
            <a:cxnSpLocks noChangeShapeType="1"/>
          </p:cNvCxnSpPr>
          <p:nvPr/>
        </p:nvCxnSpPr>
        <p:spPr bwMode="auto">
          <a:xfrm flipV="1">
            <a:off x="6743700" y="1057275"/>
            <a:ext cx="800100" cy="104775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31431" name="Rounded Rectangle 6"/>
          <p:cNvSpPr>
            <a:spLocks noChangeArrowheads="1"/>
          </p:cNvSpPr>
          <p:nvPr/>
        </p:nvSpPr>
        <p:spPr bwMode="auto">
          <a:xfrm>
            <a:off x="6013450" y="2105025"/>
            <a:ext cx="1997075" cy="409575"/>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50000"/>
              </a:spcBef>
            </a:pPr>
            <a:r>
              <a:rPr lang="hu-HU" altLang="en-US" dirty="0" smtClean="0">
                <a:solidFill>
                  <a:srgbClr val="FF0000"/>
                </a:solidFill>
                <a:latin typeface="Verdana" pitchFamily="34" charset="0"/>
                <a:cs typeface="Arial" pitchFamily="34" charset="0"/>
                <a:sym typeface="Webdings" pitchFamily="18" charset="2"/>
              </a:rPr>
              <a:t>Változó</a:t>
            </a:r>
            <a:endParaRPr lang="en-GB" altLang="en-US" dirty="0">
              <a:solidFill>
                <a:srgbClr val="FF0000"/>
              </a:solidFill>
              <a:latin typeface="Verdana" pitchFamily="34" charset="0"/>
              <a:cs typeface="Arial" pitchFamily="34" charset="0"/>
              <a:sym typeface="Webdings" pitchFamily="18" charset="2"/>
            </a:endParaRPr>
          </a:p>
        </p:txBody>
      </p:sp>
      <p:cxnSp>
        <p:nvCxnSpPr>
          <p:cNvPr id="231432" name="Straight Connector 2"/>
          <p:cNvCxnSpPr>
            <a:cxnSpLocks noChangeShapeType="1"/>
          </p:cNvCxnSpPr>
          <p:nvPr/>
        </p:nvCxnSpPr>
        <p:spPr bwMode="auto">
          <a:xfrm>
            <a:off x="1012825" y="1231900"/>
            <a:ext cx="1466850"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Tree>
  </p:cSld>
  <p:clrMapOvr>
    <a:masterClrMapping/>
  </p:clrMapOvr>
  <p:transition advClick="0" advTm="7000">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1D721FBF-B2B1-45E7-82D4-0FB924178936}" type="slidenum">
              <a:rPr lang="en-GB" altLang="en-US" smtClean="0">
                <a:solidFill>
                  <a:srgbClr val="808080"/>
                </a:solidFill>
                <a:latin typeface="Verdana" pitchFamily="34" charset="0"/>
              </a:rPr>
              <a:pPr/>
              <a:t>27</a:t>
            </a:fld>
            <a:endParaRPr lang="en-GB" altLang="en-US" smtClean="0">
              <a:solidFill>
                <a:srgbClr val="808080"/>
              </a:solidFill>
              <a:latin typeface="Verdana" pitchFamily="34" charset="0"/>
            </a:endParaRPr>
          </a:p>
        </p:txBody>
      </p:sp>
      <p:pic>
        <p:nvPicPr>
          <p:cNvPr id="2324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8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2452" name="Straight Arrow Connector 4"/>
          <p:cNvCxnSpPr>
            <a:cxnSpLocks noChangeShapeType="1"/>
          </p:cNvCxnSpPr>
          <p:nvPr/>
        </p:nvCxnSpPr>
        <p:spPr bwMode="auto">
          <a:xfrm flipV="1">
            <a:off x="7508875" y="1009650"/>
            <a:ext cx="149225" cy="1323975"/>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32453" name="Rounded Rectangle 6"/>
          <p:cNvSpPr>
            <a:spLocks noChangeArrowheads="1"/>
          </p:cNvSpPr>
          <p:nvPr/>
        </p:nvSpPr>
        <p:spPr bwMode="auto">
          <a:xfrm>
            <a:off x="6013450" y="2343150"/>
            <a:ext cx="1997075" cy="409575"/>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50000"/>
              </a:spcBef>
            </a:pPr>
            <a:r>
              <a:rPr lang="hu-HU" altLang="en-US" dirty="0" smtClean="0">
                <a:solidFill>
                  <a:srgbClr val="FF0000"/>
                </a:solidFill>
                <a:latin typeface="Verdana" pitchFamily="34" charset="0"/>
                <a:cs typeface="Arial" pitchFamily="34" charset="0"/>
                <a:sym typeface="Webdings" pitchFamily="18" charset="2"/>
              </a:rPr>
              <a:t>Változó</a:t>
            </a:r>
            <a:endParaRPr lang="en-GB" altLang="en-US" dirty="0">
              <a:solidFill>
                <a:srgbClr val="FF0000"/>
              </a:solidFill>
              <a:latin typeface="Verdana" pitchFamily="34" charset="0"/>
              <a:cs typeface="Arial" pitchFamily="34" charset="0"/>
              <a:sym typeface="Webdings" pitchFamily="18" charset="2"/>
            </a:endParaRPr>
          </a:p>
        </p:txBody>
      </p:sp>
      <p:cxnSp>
        <p:nvCxnSpPr>
          <p:cNvPr id="232454" name="Straight Arrow Connector 7"/>
          <p:cNvCxnSpPr>
            <a:cxnSpLocks noChangeShapeType="1"/>
          </p:cNvCxnSpPr>
          <p:nvPr/>
        </p:nvCxnSpPr>
        <p:spPr bwMode="auto">
          <a:xfrm>
            <a:off x="1936750" y="4077072"/>
            <a:ext cx="552450" cy="179016"/>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32455" name="Rounded Rectangle 6"/>
          <p:cNvSpPr>
            <a:spLocks noChangeArrowheads="1"/>
          </p:cNvSpPr>
          <p:nvPr/>
        </p:nvSpPr>
        <p:spPr bwMode="auto">
          <a:xfrm>
            <a:off x="982464" y="3581400"/>
            <a:ext cx="1908572" cy="409575"/>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50000"/>
              </a:spcBef>
            </a:pPr>
            <a:r>
              <a:rPr lang="hu-HU" altLang="en-US" dirty="0" smtClean="0">
                <a:solidFill>
                  <a:srgbClr val="FF0000"/>
                </a:solidFill>
                <a:latin typeface="Verdana" pitchFamily="34" charset="0"/>
                <a:cs typeface="Arial" pitchFamily="34" charset="0"/>
                <a:sym typeface="Webdings" pitchFamily="18" charset="2"/>
              </a:rPr>
              <a:t>Előrehaladás</a:t>
            </a:r>
            <a:endParaRPr lang="en-GB" altLang="en-US" dirty="0">
              <a:solidFill>
                <a:srgbClr val="FF0000"/>
              </a:solidFill>
              <a:latin typeface="Verdana" pitchFamily="34" charset="0"/>
              <a:cs typeface="Arial" pitchFamily="34" charset="0"/>
              <a:sym typeface="Webdings" pitchFamily="18" charset="2"/>
            </a:endParaRPr>
          </a:p>
        </p:txBody>
      </p:sp>
      <p:sp>
        <p:nvSpPr>
          <p:cNvPr id="8" name="Rounded Rectangle 7"/>
          <p:cNvSpPr/>
          <p:nvPr/>
        </p:nvSpPr>
        <p:spPr>
          <a:xfrm>
            <a:off x="2268538" y="4294188"/>
            <a:ext cx="1511300" cy="6477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Tree>
  </p:cSld>
  <p:clrMapOvr>
    <a:masterClrMapping/>
  </p:clrMapOvr>
  <p:transition advClick="0" advTm="8000">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4C1BF1CA-D366-48FE-96F8-99C23B41C840}" type="slidenum">
              <a:rPr lang="en-GB" altLang="en-US" smtClean="0">
                <a:solidFill>
                  <a:srgbClr val="808080"/>
                </a:solidFill>
                <a:latin typeface="Verdana" pitchFamily="34" charset="0"/>
              </a:rPr>
              <a:pPr/>
              <a:t>28</a:t>
            </a:fld>
            <a:endParaRPr lang="en-GB" altLang="en-US" smtClean="0">
              <a:solidFill>
                <a:srgbClr val="808080"/>
              </a:solidFill>
              <a:latin typeface="Verdana" pitchFamily="34" charset="0"/>
            </a:endParaRPr>
          </a:p>
        </p:txBody>
      </p:sp>
      <p:pic>
        <p:nvPicPr>
          <p:cNvPr id="2334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64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3708400" y="4221163"/>
            <a:ext cx="1511300" cy="6477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Tree>
  </p:cSld>
  <p:clrMapOvr>
    <a:masterClrMapping/>
  </p:clrMapOvr>
  <p:transition advClick="0" advTm="20000">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5A3AEE7-F574-4437-94DB-3270AB07B4F0}" type="slidenum">
              <a:rPr lang="en-GB" altLang="fr-FR" smtClean="0">
                <a:solidFill>
                  <a:srgbClr val="808080"/>
                </a:solidFill>
                <a:latin typeface="Verdana" pitchFamily="34" charset="0"/>
              </a:rPr>
              <a:pPr eaLnBrk="1" hangingPunct="1"/>
              <a:t>29</a:t>
            </a:fld>
            <a:endParaRPr lang="en-GB" altLang="fr-FR" smtClean="0">
              <a:solidFill>
                <a:srgbClr val="808080"/>
              </a:solidFill>
              <a:latin typeface="Verdana" pitchFamily="34" charset="0"/>
            </a:endParaRPr>
          </a:p>
        </p:txBody>
      </p:sp>
      <p:pic>
        <p:nvPicPr>
          <p:cNvPr id="2344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0"/>
            <a:ext cx="9209088"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5148263" y="4076700"/>
            <a:ext cx="1511300" cy="6477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Tree>
  </p:cSld>
  <p:clrMapOvr>
    <a:masterClrMapping/>
  </p:clrMapOvr>
  <p:transition advClick="0" advTm="7000">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44463"/>
            <a:ext cx="10544176" cy="702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96667" flipV="1">
            <a:off x="-455613" y="-69850"/>
            <a:ext cx="9525001"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12"/>
          <p:cNvSpPr txBox="1">
            <a:spLocks noChangeArrowheads="1"/>
          </p:cNvSpPr>
          <p:nvPr/>
        </p:nvSpPr>
        <p:spPr bwMode="auto">
          <a:xfrm>
            <a:off x="611188" y="447675"/>
            <a:ext cx="10225087" cy="1181100"/>
          </a:xfrm>
          <a:prstGeom prst="rect">
            <a:avLst/>
          </a:prstGeom>
          <a:noFill/>
          <a:ln>
            <a:noFill/>
          </a:ln>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defRPr/>
            </a:pPr>
            <a:endParaRPr lang="en-GB" altLang="en-US" sz="800" b="1" dirty="0" smtClean="0">
              <a:solidFill>
                <a:srgbClr val="00B0F0"/>
              </a:solidFill>
              <a:latin typeface="Verdana" pitchFamily="28" charset="0"/>
              <a:cs typeface="Arial" charset="0"/>
            </a:endParaRPr>
          </a:p>
          <a:p>
            <a:pPr eaLnBrk="1" hangingPunct="1">
              <a:spcBef>
                <a:spcPct val="20000"/>
              </a:spcBef>
              <a:buFont typeface="Arial" charset="0"/>
              <a:buNone/>
              <a:defRPr/>
            </a:pPr>
            <a:r>
              <a:rPr lang="en-GB" altLang="en-US" b="1" dirty="0">
                <a:solidFill>
                  <a:srgbClr val="00B0F0"/>
                </a:solidFill>
                <a:latin typeface="Verdana" pitchFamily="28" charset="0"/>
                <a:cs typeface="Arial" charset="0"/>
              </a:rPr>
              <a:t>ERASMUS+ </a:t>
            </a:r>
            <a:r>
              <a:rPr lang="en-GB" altLang="en-US" b="1" dirty="0">
                <a:solidFill>
                  <a:srgbClr val="F7C943"/>
                </a:solidFill>
                <a:effectLst>
                  <a:outerShdw blurRad="38100" dist="38100" dir="2700000" algn="tl">
                    <a:srgbClr val="C0C0C0"/>
                  </a:outerShdw>
                </a:effectLst>
                <a:latin typeface="Verdana" pitchFamily="28" charset="0"/>
                <a:cs typeface="Arial" charset="0"/>
              </a:rPr>
              <a:t>Online </a:t>
            </a:r>
            <a:r>
              <a:rPr lang="en-GB" altLang="en-US" b="1" dirty="0" err="1">
                <a:solidFill>
                  <a:srgbClr val="F7C943"/>
                </a:solidFill>
                <a:effectLst>
                  <a:outerShdw blurRad="38100" dist="38100" dir="2700000" algn="tl">
                    <a:srgbClr val="C0C0C0"/>
                  </a:outerShdw>
                </a:effectLst>
                <a:latin typeface="Verdana" pitchFamily="28" charset="0"/>
                <a:cs typeface="Arial" charset="0"/>
              </a:rPr>
              <a:t>Nyelvi</a:t>
            </a:r>
            <a:r>
              <a:rPr lang="en-GB" altLang="en-US" b="1" dirty="0">
                <a:solidFill>
                  <a:srgbClr val="F7C943"/>
                </a:solidFill>
                <a:effectLst>
                  <a:outerShdw blurRad="38100" dist="38100" dir="2700000" algn="tl">
                    <a:srgbClr val="C0C0C0"/>
                  </a:outerShdw>
                </a:effectLst>
                <a:latin typeface="Verdana" pitchFamily="28" charset="0"/>
                <a:cs typeface="Arial" charset="0"/>
              </a:rPr>
              <a:t> </a:t>
            </a:r>
            <a:r>
              <a:rPr lang="en-GB" altLang="en-US" b="1" dirty="0" err="1">
                <a:solidFill>
                  <a:srgbClr val="F7C943"/>
                </a:solidFill>
                <a:effectLst>
                  <a:outerShdw blurRad="38100" dist="38100" dir="2700000" algn="tl">
                    <a:srgbClr val="C0C0C0"/>
                  </a:outerShdw>
                </a:effectLst>
                <a:latin typeface="Verdana" pitchFamily="28" charset="0"/>
                <a:cs typeface="Arial" charset="0"/>
              </a:rPr>
              <a:t>Támogatás</a:t>
            </a:r>
            <a:r>
              <a:rPr lang="en-GB" altLang="en-US" b="1" dirty="0">
                <a:solidFill>
                  <a:srgbClr val="F7C943"/>
                </a:solidFill>
                <a:effectLst>
                  <a:outerShdw blurRad="38100" dist="38100" dir="2700000" algn="tl">
                    <a:srgbClr val="C0C0C0"/>
                  </a:outerShdw>
                </a:effectLst>
                <a:latin typeface="Verdana" pitchFamily="28" charset="0"/>
                <a:cs typeface="Arial" charset="0"/>
              </a:rPr>
              <a:t> </a:t>
            </a:r>
            <a:r>
              <a:rPr lang="en-GB" altLang="en-US" b="1" dirty="0">
                <a:solidFill>
                  <a:srgbClr val="00B0F0"/>
                </a:solidFill>
                <a:latin typeface="Verdana" pitchFamily="28" charset="0"/>
                <a:cs typeface="Arial" charset="0"/>
              </a:rPr>
              <a:t>(</a:t>
            </a:r>
            <a:r>
              <a:rPr lang="en-GB" altLang="en-US" b="1" dirty="0" err="1">
                <a:solidFill>
                  <a:srgbClr val="00B0F0"/>
                </a:solidFill>
                <a:latin typeface="Verdana" pitchFamily="28" charset="0"/>
                <a:cs typeface="Arial" charset="0"/>
              </a:rPr>
              <a:t>OLS</a:t>
            </a:r>
            <a:r>
              <a:rPr lang="en-GB" altLang="en-US" b="1" dirty="0">
                <a:solidFill>
                  <a:srgbClr val="00B0F0"/>
                </a:solidFill>
                <a:latin typeface="Verdana" pitchFamily="28" charset="0"/>
                <a:cs typeface="Arial" charset="0"/>
              </a:rPr>
              <a:t>)</a:t>
            </a:r>
          </a:p>
          <a:p>
            <a:pPr eaLnBrk="1" hangingPunct="1">
              <a:defRPr/>
            </a:pPr>
            <a:endParaRPr lang="en-GB" altLang="en-US" sz="800" b="1" dirty="0" smtClean="0">
              <a:solidFill>
                <a:srgbClr val="00B0F0"/>
              </a:solidFill>
              <a:latin typeface="Verdana" pitchFamily="28" charset="0"/>
              <a:cs typeface="Arial" charset="0"/>
            </a:endParaRPr>
          </a:p>
          <a:p>
            <a:pPr eaLnBrk="1" hangingPunct="1">
              <a:defRPr/>
            </a:pPr>
            <a:r>
              <a:rPr lang="en-GB" altLang="en-US" sz="2600" dirty="0" smtClean="0">
                <a:solidFill>
                  <a:srgbClr val="000000"/>
                </a:solidFill>
                <a:latin typeface="Verdana" pitchFamily="28" charset="0"/>
                <a:cs typeface="Arial" charset="0"/>
              </a:rPr>
              <a:t>	</a:t>
            </a:r>
          </a:p>
        </p:txBody>
      </p:sp>
      <p:pic>
        <p:nvPicPr>
          <p:cNvPr id="7" name="Image 2"/>
          <p:cNvPicPr>
            <a:picLocks noChangeAspect="1"/>
          </p:cNvPicPr>
          <p:nvPr/>
        </p:nvPicPr>
        <p:blipFill>
          <a:blip r:embed="rId5">
            <a:extLst/>
          </a:blip>
          <a:srcRect/>
          <a:stretch>
            <a:fillRect/>
          </a:stretch>
        </p:blipFill>
        <p:spPr bwMode="auto">
          <a:xfrm>
            <a:off x="7236296" y="4509120"/>
            <a:ext cx="1879824" cy="1872208"/>
          </a:xfrm>
          <a:prstGeom prst="rect">
            <a:avLst/>
          </a:prstGeom>
          <a:noFill/>
          <a:ln>
            <a:noFill/>
          </a:ln>
          <a:effectLst>
            <a:softEdge rad="317500"/>
          </a:effectLst>
          <a:extLst/>
        </p:spPr>
      </p:pic>
      <p:sp>
        <p:nvSpPr>
          <p:cNvPr id="129030" name="Rounded Rectangle 1"/>
          <p:cNvSpPr>
            <a:spLocks noChangeArrowheads="1"/>
          </p:cNvSpPr>
          <p:nvPr/>
        </p:nvSpPr>
        <p:spPr bwMode="auto">
          <a:xfrm>
            <a:off x="6084888" y="5732463"/>
            <a:ext cx="914400" cy="9144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175">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GB" altLang="en-US" sz="1200">
              <a:solidFill>
                <a:srgbClr val="0F5494"/>
              </a:solidFill>
              <a:latin typeface="Verdana" pitchFamily="34" charset="0"/>
            </a:endParaRPr>
          </a:p>
        </p:txBody>
      </p:sp>
      <p:sp>
        <p:nvSpPr>
          <p:cNvPr id="129031" name="Rectangle 3"/>
          <p:cNvSpPr txBox="1">
            <a:spLocks noChangeArrowheads="1"/>
          </p:cNvSpPr>
          <p:nvPr/>
        </p:nvSpPr>
        <p:spPr bwMode="auto">
          <a:xfrm>
            <a:off x="179388" y="1268413"/>
            <a:ext cx="8713787"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itchFamily="34" charset="0"/>
                <a:ea typeface="ＭＳ Ｐゴシック" pitchFamily="34" charset="-128"/>
              </a:defRPr>
            </a:lvl1pPr>
            <a:lvl2pPr indent="-457200">
              <a:defRPr>
                <a:solidFill>
                  <a:schemeClr val="tx1"/>
                </a:solidFill>
                <a:latin typeface="Arial" pitchFamily="34" charset="0"/>
                <a:ea typeface="ＭＳ Ｐゴシック" pitchFamily="34" charset="-128"/>
              </a:defRPr>
            </a:lvl2pPr>
            <a:lvl3pPr marL="857250" indent="-457200">
              <a:defRPr>
                <a:solidFill>
                  <a:schemeClr val="tx1"/>
                </a:solidFill>
                <a:latin typeface="Arial" pitchFamily="34" charset="0"/>
                <a:ea typeface="ＭＳ Ｐゴシック" pitchFamily="34" charset="-128"/>
              </a:defRPr>
            </a:lvl3pPr>
            <a:lvl4pPr marL="1314450" indent="-4572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lvl="1" indent="0" eaLnBrk="1" hangingPunct="1">
              <a:spcBef>
                <a:spcPct val="20000"/>
              </a:spcBef>
              <a:buClr>
                <a:srgbClr val="009FBA"/>
              </a:buClr>
            </a:pPr>
            <a:r>
              <a:rPr lang="en-GB" altLang="en-US" sz="2800" b="1" dirty="0" smtClean="0">
                <a:solidFill>
                  <a:srgbClr val="0070C0"/>
                </a:solidFill>
                <a:latin typeface="Calibri" pitchFamily="34" charset="0"/>
              </a:rPr>
              <a:t>On-line </a:t>
            </a:r>
            <a:r>
              <a:rPr lang="en-GB" altLang="en-US" sz="2800" b="1" dirty="0" err="1" smtClean="0">
                <a:solidFill>
                  <a:srgbClr val="0070C0"/>
                </a:solidFill>
                <a:latin typeface="Calibri" pitchFamily="34" charset="0"/>
              </a:rPr>
              <a:t>szintfelmérés</a:t>
            </a:r>
            <a:endParaRPr lang="en-GB" altLang="en-US" sz="2800" b="1" dirty="0" smtClean="0">
              <a:solidFill>
                <a:srgbClr val="0070C0"/>
              </a:solidFill>
              <a:latin typeface="Calibri" pitchFamily="34" charset="0"/>
            </a:endParaRPr>
          </a:p>
          <a:p>
            <a:pPr lvl="2" eaLnBrk="1" hangingPunct="1">
              <a:spcBef>
                <a:spcPct val="20000"/>
              </a:spcBef>
              <a:buFont typeface="Arial" pitchFamily="34" charset="0"/>
              <a:buChar char="•"/>
            </a:pPr>
            <a:r>
              <a:rPr lang="hu-HU" altLang="en-US" sz="2200" b="1" dirty="0" smtClean="0">
                <a:solidFill>
                  <a:srgbClr val="0070C0"/>
                </a:solidFill>
                <a:latin typeface="Calibri" pitchFamily="34" charset="0"/>
              </a:rPr>
              <a:t>Azon felsőoktatási </a:t>
            </a:r>
            <a:r>
              <a:rPr lang="hu-HU" altLang="en-US" sz="2200" b="1" dirty="0" err="1" smtClean="0">
                <a:solidFill>
                  <a:srgbClr val="0070C0"/>
                </a:solidFill>
                <a:latin typeface="Calibri" pitchFamily="34" charset="0"/>
              </a:rPr>
              <a:t>kreditmobilitásban</a:t>
            </a:r>
            <a:r>
              <a:rPr lang="hu-HU" altLang="en-US" sz="2200" b="1" dirty="0" smtClean="0">
                <a:solidFill>
                  <a:srgbClr val="0070C0"/>
                </a:solidFill>
                <a:latin typeface="Calibri" pitchFamily="34" charset="0"/>
              </a:rPr>
              <a:t> részt vevő hallgatók </a:t>
            </a:r>
            <a:br>
              <a:rPr lang="hu-HU" altLang="en-US" sz="2200" b="1" dirty="0" smtClean="0">
                <a:solidFill>
                  <a:srgbClr val="0070C0"/>
                </a:solidFill>
                <a:latin typeface="Calibri" pitchFamily="34" charset="0"/>
              </a:rPr>
            </a:br>
            <a:r>
              <a:rPr lang="hu-HU" altLang="en-US" sz="2200" b="1" dirty="0" smtClean="0">
                <a:solidFill>
                  <a:srgbClr val="FF0000"/>
                </a:solidFill>
                <a:latin typeface="Calibri" pitchFamily="34" charset="0"/>
              </a:rPr>
              <a:t>100%-ának</a:t>
            </a:r>
            <a:r>
              <a:rPr lang="hu-HU" altLang="en-US" sz="2200" b="1" dirty="0" smtClean="0">
                <a:solidFill>
                  <a:srgbClr val="0070C0"/>
                </a:solidFill>
                <a:latin typeface="Calibri" pitchFamily="34" charset="0"/>
              </a:rPr>
              <a:t>, akiknek az angol, francia, spanyol, német, olasz vagy holland nyelv a munkanyelv, az adott nyelvet anyanyelvi szinten beszélők (ezt a felsőoktatási intézmény dönti el) kivételével.</a:t>
            </a:r>
            <a:endParaRPr lang="en-GB" altLang="en-US" sz="2200" b="1" dirty="0" smtClean="0">
              <a:solidFill>
                <a:srgbClr val="0070C0"/>
              </a:solidFill>
              <a:latin typeface="Calibri" pitchFamily="34" charset="0"/>
            </a:endParaRPr>
          </a:p>
          <a:p>
            <a:pPr lvl="3" eaLnBrk="1" hangingPunct="1">
              <a:spcBef>
                <a:spcPct val="20000"/>
              </a:spcBef>
              <a:buFont typeface="Arial" pitchFamily="34" charset="0"/>
              <a:buChar char="•"/>
            </a:pPr>
            <a:r>
              <a:rPr lang="hu-HU" altLang="en-US" sz="2200" b="1" dirty="0" smtClean="0">
                <a:solidFill>
                  <a:srgbClr val="0070C0"/>
                </a:solidFill>
                <a:latin typeface="Calibri" pitchFamily="34" charset="0"/>
              </a:rPr>
              <a:t>A mobilitás előtt: kezdeti szint felmérése</a:t>
            </a:r>
            <a:endParaRPr lang="en-GB" altLang="en-US" sz="2200" b="1" dirty="0">
              <a:solidFill>
                <a:srgbClr val="0070C0"/>
              </a:solidFill>
              <a:latin typeface="Calibri" pitchFamily="34" charset="0"/>
            </a:endParaRPr>
          </a:p>
          <a:p>
            <a:pPr lvl="3" eaLnBrk="1" hangingPunct="1">
              <a:spcBef>
                <a:spcPct val="20000"/>
              </a:spcBef>
              <a:buFont typeface="Arial" pitchFamily="34" charset="0"/>
              <a:buChar char="•"/>
            </a:pPr>
            <a:r>
              <a:rPr lang="fr-FR" altLang="en-US" sz="2200" b="1" dirty="0" smtClean="0">
                <a:solidFill>
                  <a:srgbClr val="0070C0"/>
                </a:solidFill>
                <a:latin typeface="Calibri" pitchFamily="34" charset="0"/>
              </a:rPr>
              <a:t>A mobilitás végén: fejlődés mérése</a:t>
            </a:r>
            <a:endParaRPr lang="en-GB" altLang="en-US" sz="2200" b="1" dirty="0">
              <a:solidFill>
                <a:srgbClr val="0070C0"/>
              </a:solidFill>
              <a:latin typeface="Calibri" pitchFamily="34" charset="0"/>
            </a:endParaRPr>
          </a:p>
          <a:p>
            <a:pPr lvl="3" eaLnBrk="1" hangingPunct="1">
              <a:spcBef>
                <a:spcPct val="20000"/>
              </a:spcBef>
              <a:buFont typeface="Arial" pitchFamily="34" charset="0"/>
              <a:buChar char="•"/>
            </a:pPr>
            <a:r>
              <a:rPr lang="hu-HU" altLang="en-US" sz="2200" b="1" dirty="0" smtClean="0">
                <a:solidFill>
                  <a:srgbClr val="FF0000"/>
                </a:solidFill>
                <a:latin typeface="Calibri" pitchFamily="34" charset="0"/>
              </a:rPr>
              <a:t>A 2015. január 1. után kezdődő mobilitások esetében kötelező</a:t>
            </a:r>
            <a:endParaRPr lang="en-GB" altLang="en-US" sz="2200" dirty="0">
              <a:solidFill>
                <a:srgbClr val="0070C0"/>
              </a:solidFill>
              <a:latin typeface="Calibri" pitchFamily="34" charset="0"/>
            </a:endParaRPr>
          </a:p>
          <a:p>
            <a:pPr lvl="1" eaLnBrk="1" hangingPunct="1">
              <a:spcBef>
                <a:spcPct val="20000"/>
              </a:spcBef>
              <a:buClr>
                <a:srgbClr val="009FBA"/>
              </a:buClr>
            </a:pPr>
            <a:r>
              <a:rPr lang="en-GB" altLang="en-US" sz="2800" b="1" dirty="0" smtClean="0">
                <a:solidFill>
                  <a:srgbClr val="0070C0"/>
                </a:solidFill>
                <a:latin typeface="Calibri" pitchFamily="34" charset="0"/>
              </a:rPr>
              <a:t>Online </a:t>
            </a:r>
            <a:r>
              <a:rPr lang="en-GB" altLang="en-US" sz="2800" b="1" dirty="0" err="1" smtClean="0">
                <a:solidFill>
                  <a:srgbClr val="0070C0"/>
                </a:solidFill>
                <a:latin typeface="Calibri" pitchFamily="34" charset="0"/>
              </a:rPr>
              <a:t>nyelvi</a:t>
            </a:r>
            <a:r>
              <a:rPr lang="en-GB" altLang="en-US" sz="2800" b="1" dirty="0" smtClean="0">
                <a:solidFill>
                  <a:srgbClr val="0070C0"/>
                </a:solidFill>
                <a:latin typeface="Calibri" pitchFamily="34" charset="0"/>
              </a:rPr>
              <a:t> </a:t>
            </a:r>
            <a:r>
              <a:rPr lang="en-GB" altLang="en-US" sz="2800" b="1" dirty="0" err="1" smtClean="0">
                <a:solidFill>
                  <a:srgbClr val="0070C0"/>
                </a:solidFill>
                <a:latin typeface="Calibri" pitchFamily="34" charset="0"/>
              </a:rPr>
              <a:t>kurzus</a:t>
            </a:r>
            <a:endParaRPr lang="en-GB" altLang="en-US" sz="2800" b="1" dirty="0" smtClean="0">
              <a:solidFill>
                <a:srgbClr val="0070C0"/>
              </a:solidFill>
              <a:latin typeface="Calibri" pitchFamily="34" charset="0"/>
            </a:endParaRPr>
          </a:p>
          <a:p>
            <a:pPr lvl="2" eaLnBrk="1" hangingPunct="1">
              <a:spcBef>
                <a:spcPct val="20000"/>
              </a:spcBef>
              <a:buFont typeface="Arial" pitchFamily="34" charset="0"/>
              <a:buChar char="•"/>
            </a:pPr>
            <a:r>
              <a:rPr lang="en-GB" altLang="en-US" sz="2200" b="1" dirty="0" err="1" smtClean="0">
                <a:solidFill>
                  <a:srgbClr val="3C8C93"/>
                </a:solidFill>
                <a:latin typeface="Calibri" pitchFamily="34" charset="0"/>
              </a:rPr>
              <a:t>Szükség</a:t>
            </a:r>
            <a:r>
              <a:rPr lang="en-GB" altLang="en-US" sz="2200" b="1" dirty="0" smtClean="0">
                <a:solidFill>
                  <a:srgbClr val="3C8C93"/>
                </a:solidFill>
                <a:latin typeface="Calibri" pitchFamily="34" charset="0"/>
              </a:rPr>
              <a:t> </a:t>
            </a:r>
            <a:r>
              <a:rPr lang="en-GB" altLang="en-US" sz="2200" b="1" dirty="0" err="1" smtClean="0">
                <a:solidFill>
                  <a:srgbClr val="3C8C93"/>
                </a:solidFill>
                <a:latin typeface="Calibri" pitchFamily="34" charset="0"/>
              </a:rPr>
              <a:t>esetén</a:t>
            </a:r>
            <a:r>
              <a:rPr lang="en-GB" altLang="en-US" sz="2200" b="1" dirty="0" smtClean="0">
                <a:solidFill>
                  <a:srgbClr val="3C8C93"/>
                </a:solidFill>
                <a:latin typeface="Calibri" pitchFamily="34" charset="0"/>
              </a:rPr>
              <a:t>. Kb. 40%-60%</a:t>
            </a:r>
            <a:r>
              <a:rPr lang="hu-HU" altLang="en-US" sz="2200" b="1" dirty="0" smtClean="0">
                <a:solidFill>
                  <a:srgbClr val="3C8C93"/>
                </a:solidFill>
                <a:latin typeface="Calibri" pitchFamily="34" charset="0"/>
              </a:rPr>
              <a:t> - 2014-ben akár 100%</a:t>
            </a:r>
            <a:endParaRPr lang="en-GB" altLang="en-US" sz="2200" b="1" dirty="0" smtClean="0">
              <a:solidFill>
                <a:srgbClr val="FF0000"/>
              </a:solidFill>
              <a:latin typeface="Calibri" pitchFamily="34" charset="0"/>
            </a:endParaRPr>
          </a:p>
          <a:p>
            <a:pPr lvl="3" eaLnBrk="1" hangingPunct="1">
              <a:spcBef>
                <a:spcPct val="20000"/>
              </a:spcBef>
              <a:buFont typeface="Arial" pitchFamily="34" charset="0"/>
              <a:buChar char="•"/>
            </a:pPr>
            <a:r>
              <a:rPr lang="hu-HU" altLang="en-US" sz="2200" b="1" dirty="0" smtClean="0">
                <a:solidFill>
                  <a:srgbClr val="0070C0"/>
                </a:solidFill>
                <a:latin typeface="Calibri" pitchFamily="34" charset="0"/>
              </a:rPr>
              <a:t>A mobilitás előtt és alatt</a:t>
            </a:r>
            <a:endParaRPr lang="en-GB" altLang="en-US" sz="2200" b="1" dirty="0">
              <a:solidFill>
                <a:srgbClr val="0070C0"/>
              </a:solidFill>
              <a:latin typeface="Calibri" pitchFamily="34" charset="0"/>
            </a:endParaRPr>
          </a:p>
        </p:txBody>
      </p:sp>
    </p:spTree>
    <p:extLst>
      <p:ext uri="{BB962C8B-B14F-4D97-AF65-F5344CB8AC3E}">
        <p14:creationId xmlns:p14="http://schemas.microsoft.com/office/powerpoint/2010/main" val="4160418674"/>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F8AE732-8243-4EA9-AF14-65F05179BF40}" type="slidenum">
              <a:rPr lang="en-GB" altLang="fr-FR" smtClean="0">
                <a:solidFill>
                  <a:srgbClr val="808080"/>
                </a:solidFill>
                <a:latin typeface="Verdana" pitchFamily="34" charset="0"/>
              </a:rPr>
              <a:pPr eaLnBrk="1" hangingPunct="1"/>
              <a:t>30</a:t>
            </a:fld>
            <a:endParaRPr lang="en-GB" altLang="fr-FR" smtClean="0">
              <a:solidFill>
                <a:srgbClr val="808080"/>
              </a:solidFill>
              <a:latin typeface="Verdana" pitchFamily="34" charset="0"/>
            </a:endParaRPr>
          </a:p>
        </p:txBody>
      </p:sp>
      <p:pic>
        <p:nvPicPr>
          <p:cNvPr id="235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53525" cy="5434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5524" name="Straight Arrow Connector 2"/>
          <p:cNvCxnSpPr>
            <a:cxnSpLocks noChangeShapeType="1"/>
          </p:cNvCxnSpPr>
          <p:nvPr/>
        </p:nvCxnSpPr>
        <p:spPr bwMode="auto">
          <a:xfrm flipH="1">
            <a:off x="7104063" y="2838450"/>
            <a:ext cx="193675" cy="112395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35525" name="Straight Connector 2"/>
          <p:cNvCxnSpPr>
            <a:cxnSpLocks noChangeShapeType="1"/>
          </p:cNvCxnSpPr>
          <p:nvPr/>
        </p:nvCxnSpPr>
        <p:spPr bwMode="auto">
          <a:xfrm flipV="1">
            <a:off x="1227138" y="1087438"/>
            <a:ext cx="2770187" cy="952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6" name="Rounded Rectangle 5"/>
          <p:cNvSpPr/>
          <p:nvPr/>
        </p:nvSpPr>
        <p:spPr>
          <a:xfrm>
            <a:off x="6588125" y="4076700"/>
            <a:ext cx="1512888" cy="6477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Tree>
  </p:cSld>
  <p:clrMapOvr>
    <a:masterClrMapping/>
  </p:clrMapOvr>
  <p:transition advClick="0" advTm="10000">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Footer Placeholder 4"/>
          <p:cNvSpPr>
            <a:spLocks noGrp="1"/>
          </p:cNvSpPr>
          <p:nvPr>
            <p:ph type="ftr"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fr-BE" altLang="en-US" smtClean="0">
                <a:solidFill>
                  <a:srgbClr val="000000"/>
                </a:solidFill>
                <a:latin typeface="Verdana Bold" charset="0"/>
                <a:cs typeface="Arial" pitchFamily="34" charset="0"/>
              </a:rPr>
              <a:t>Education </a:t>
            </a:r>
            <a:br>
              <a:rPr lang="fr-BE" altLang="en-US" smtClean="0">
                <a:solidFill>
                  <a:srgbClr val="000000"/>
                </a:solidFill>
                <a:latin typeface="Verdana Bold" charset="0"/>
                <a:cs typeface="Arial" pitchFamily="34" charset="0"/>
              </a:rPr>
            </a:br>
            <a:r>
              <a:rPr lang="fr-BE" altLang="en-US" smtClean="0">
                <a:solidFill>
                  <a:srgbClr val="000000"/>
                </a:solidFill>
                <a:latin typeface="Verdana Bold" charset="0"/>
                <a:cs typeface="Arial" pitchFamily="34" charset="0"/>
              </a:rPr>
              <a:t>and Culture</a:t>
            </a:r>
            <a:endParaRPr lang="en-GB" altLang="en-US" smtClean="0">
              <a:solidFill>
                <a:srgbClr val="000000"/>
              </a:solidFill>
              <a:latin typeface="Verdana Bold" charset="0"/>
              <a:cs typeface="Arial" pitchFamily="34" charset="0"/>
            </a:endParaRPr>
          </a:p>
        </p:txBody>
      </p:sp>
      <p:pic>
        <p:nvPicPr>
          <p:cNvPr id="236547"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0350"/>
            <a:ext cx="32750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4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96667" flipV="1">
            <a:off x="2813050" y="1851025"/>
            <a:ext cx="3324225"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3059836" y="2487088"/>
            <a:ext cx="2564993" cy="332398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marL="803275" indent="-354013">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lnSpc>
                <a:spcPct val="150000"/>
              </a:lnSpc>
              <a:spcAft>
                <a:spcPct val="50000"/>
              </a:spcAft>
              <a:buClr>
                <a:srgbClr val="F7C943"/>
              </a:buClr>
              <a:buFont typeface="Wingdings" pitchFamily="28" charset="2"/>
              <a:buChar char="§"/>
              <a:defRPr/>
            </a:pPr>
            <a:r>
              <a:rPr lang="en-US" altLang="en-US" sz="2800" b="1" smtClean="0">
                <a:solidFill>
                  <a:srgbClr val="0F5494"/>
                </a:solidFill>
                <a:latin typeface="Verdana" pitchFamily="28" charset="0"/>
              </a:rPr>
              <a:t>WHY?</a:t>
            </a:r>
          </a:p>
          <a:p>
            <a:pPr eaLnBrk="1" hangingPunct="1">
              <a:lnSpc>
                <a:spcPct val="150000"/>
              </a:lnSpc>
              <a:spcAft>
                <a:spcPct val="50000"/>
              </a:spcAft>
              <a:buClr>
                <a:srgbClr val="F7C943"/>
              </a:buClr>
              <a:buFont typeface="Wingdings" pitchFamily="28" charset="2"/>
              <a:buChar char="§"/>
              <a:defRPr/>
            </a:pPr>
            <a:r>
              <a:rPr lang="en-US" altLang="en-US" sz="2800" b="1" smtClean="0">
                <a:solidFill>
                  <a:srgbClr val="0F5494"/>
                </a:solidFill>
                <a:latin typeface="Verdana" pitchFamily="28" charset="0"/>
              </a:rPr>
              <a:t>HOW?</a:t>
            </a:r>
          </a:p>
          <a:p>
            <a:pPr eaLnBrk="1" hangingPunct="1">
              <a:lnSpc>
                <a:spcPct val="150000"/>
              </a:lnSpc>
              <a:spcAft>
                <a:spcPct val="50000"/>
              </a:spcAft>
              <a:buClr>
                <a:srgbClr val="F7C943"/>
              </a:buClr>
              <a:buFont typeface="Wingdings" pitchFamily="28" charset="2"/>
              <a:buChar char="§"/>
              <a:defRPr/>
            </a:pPr>
            <a:r>
              <a:rPr lang="en-US" altLang="en-US" sz="2800" b="1" smtClean="0">
                <a:solidFill>
                  <a:srgbClr val="0F5494"/>
                </a:solidFill>
                <a:latin typeface="Verdana" pitchFamily="28" charset="0"/>
              </a:rPr>
              <a:t>WHAT?</a:t>
            </a:r>
          </a:p>
          <a:p>
            <a:pPr eaLnBrk="1" hangingPunct="1">
              <a:lnSpc>
                <a:spcPct val="150000"/>
              </a:lnSpc>
              <a:spcAft>
                <a:spcPct val="50000"/>
              </a:spcAft>
              <a:buClr>
                <a:srgbClr val="F7C943"/>
              </a:buClr>
              <a:buFont typeface="Wingdings" pitchFamily="28" charset="2"/>
              <a:buChar char="§"/>
              <a:defRPr/>
            </a:pPr>
            <a:r>
              <a:rPr lang="en-US" altLang="en-US" sz="2800" b="1" smtClean="0">
                <a:solidFill>
                  <a:srgbClr val="0F5494"/>
                </a:solidFill>
                <a:latin typeface="Verdana" pitchFamily="28" charset="0"/>
              </a:rPr>
              <a:t>WHEN?</a:t>
            </a:r>
          </a:p>
        </p:txBody>
      </p:sp>
      <p:pic>
        <p:nvPicPr>
          <p:cNvPr id="23655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5425" y="-26988"/>
            <a:ext cx="9369425"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5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96667" flipV="1">
            <a:off x="2813050" y="1231900"/>
            <a:ext cx="3324225"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3231148" y="2277099"/>
            <a:ext cx="2564993" cy="223202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3200" b="1" dirty="0">
                <a:solidFill>
                  <a:srgbClr val="254061"/>
                </a:solidFill>
                <a:latin typeface="Calibri" pitchFamily="28" charset="0"/>
              </a:rPr>
              <a:t>Az </a:t>
            </a:r>
            <a:r>
              <a:rPr lang="hu-HU" altLang="en-US" sz="3200" b="1" dirty="0" err="1" smtClean="0">
                <a:solidFill>
                  <a:srgbClr val="254061"/>
                </a:solidFill>
                <a:latin typeface="Calibri" pitchFamily="28" charset="0"/>
              </a:rPr>
              <a:t>OLS</a:t>
            </a:r>
            <a:r>
              <a:rPr lang="hu-HU" altLang="en-US" sz="3200" b="1" dirty="0" smtClean="0">
                <a:solidFill>
                  <a:srgbClr val="254061"/>
                </a:solidFill>
                <a:latin typeface="Calibri" pitchFamily="28" charset="0"/>
              </a:rPr>
              <a:t> </a:t>
            </a:r>
            <a:r>
              <a:rPr lang="hu-HU" altLang="en-US" sz="3200" b="1" dirty="0" err="1" smtClean="0">
                <a:solidFill>
                  <a:srgbClr val="254061"/>
                </a:solidFill>
                <a:latin typeface="Calibri" pitchFamily="28" charset="0"/>
              </a:rPr>
              <a:t>szintfelméréseredménye</a:t>
            </a:r>
            <a:endParaRPr lang="hu-HU" altLang="en-US" sz="3200" b="1" dirty="0">
              <a:solidFill>
                <a:srgbClr val="254061"/>
              </a:solidFill>
              <a:latin typeface="Calibri" pitchFamily="28" charset="0"/>
            </a:endParaRPr>
          </a:p>
        </p:txBody>
      </p:sp>
      <p:pic>
        <p:nvPicPr>
          <p:cNvPr id="236557"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95250"/>
            <a:ext cx="327342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37571" name="Picture 2" descr="C:\Users\scherde\Desktop\Screenshots ErasmusPlus\TestResul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0"/>
            <a:ext cx="894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a:off x="1619250" y="620713"/>
            <a:ext cx="936625" cy="6794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403350" y="2028825"/>
            <a:ext cx="936625" cy="6794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6659563" y="4365625"/>
            <a:ext cx="1008062" cy="5032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5578475" y="4797425"/>
            <a:ext cx="1081088" cy="215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Footer Placeholder 4"/>
          <p:cNvSpPr>
            <a:spLocks noGrp="1"/>
          </p:cNvSpPr>
          <p:nvPr>
            <p:ph type="ftr"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fr-BE" altLang="en-US" smtClean="0">
                <a:solidFill>
                  <a:srgbClr val="000000"/>
                </a:solidFill>
                <a:latin typeface="Verdana Bold" charset="0"/>
                <a:cs typeface="Arial" pitchFamily="34" charset="0"/>
              </a:rPr>
              <a:t>Education </a:t>
            </a:r>
            <a:br>
              <a:rPr lang="fr-BE" altLang="en-US" smtClean="0">
                <a:solidFill>
                  <a:srgbClr val="000000"/>
                </a:solidFill>
                <a:latin typeface="Verdana Bold" charset="0"/>
                <a:cs typeface="Arial" pitchFamily="34" charset="0"/>
              </a:rPr>
            </a:br>
            <a:r>
              <a:rPr lang="fr-BE" altLang="en-US" smtClean="0">
                <a:solidFill>
                  <a:srgbClr val="000000"/>
                </a:solidFill>
                <a:latin typeface="Verdana Bold" charset="0"/>
                <a:cs typeface="Arial" pitchFamily="34" charset="0"/>
              </a:rPr>
              <a:t>and Culture</a:t>
            </a:r>
            <a:endParaRPr lang="en-GB" altLang="en-US" smtClean="0">
              <a:solidFill>
                <a:srgbClr val="000000"/>
              </a:solidFill>
              <a:latin typeface="Verdana Bold" charset="0"/>
              <a:cs typeface="Arial" pitchFamily="34" charset="0"/>
            </a:endParaRPr>
          </a:p>
        </p:txBody>
      </p:sp>
      <p:pic>
        <p:nvPicPr>
          <p:cNvPr id="23859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0350"/>
            <a:ext cx="32750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96667" flipV="1">
            <a:off x="2813050" y="1851025"/>
            <a:ext cx="3324225"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3059836" y="2487088"/>
            <a:ext cx="2564993" cy="332398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marL="803275" indent="-354013">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lnSpc>
                <a:spcPct val="150000"/>
              </a:lnSpc>
              <a:spcAft>
                <a:spcPct val="50000"/>
              </a:spcAft>
              <a:buClr>
                <a:srgbClr val="F7C943"/>
              </a:buClr>
              <a:buFont typeface="Wingdings" pitchFamily="28" charset="2"/>
              <a:buChar char="§"/>
              <a:defRPr/>
            </a:pPr>
            <a:r>
              <a:rPr lang="en-US" altLang="en-US" sz="2800" b="1" smtClean="0">
                <a:solidFill>
                  <a:srgbClr val="0F5494"/>
                </a:solidFill>
                <a:latin typeface="Verdana" pitchFamily="28" charset="0"/>
              </a:rPr>
              <a:t>WHY?</a:t>
            </a:r>
          </a:p>
          <a:p>
            <a:pPr eaLnBrk="1" hangingPunct="1">
              <a:lnSpc>
                <a:spcPct val="150000"/>
              </a:lnSpc>
              <a:spcAft>
                <a:spcPct val="50000"/>
              </a:spcAft>
              <a:buClr>
                <a:srgbClr val="F7C943"/>
              </a:buClr>
              <a:buFont typeface="Wingdings" pitchFamily="28" charset="2"/>
              <a:buChar char="§"/>
              <a:defRPr/>
            </a:pPr>
            <a:r>
              <a:rPr lang="en-US" altLang="en-US" sz="2800" b="1" smtClean="0">
                <a:solidFill>
                  <a:srgbClr val="0F5494"/>
                </a:solidFill>
                <a:latin typeface="Verdana" pitchFamily="28" charset="0"/>
              </a:rPr>
              <a:t>HOW?</a:t>
            </a:r>
          </a:p>
          <a:p>
            <a:pPr eaLnBrk="1" hangingPunct="1">
              <a:lnSpc>
                <a:spcPct val="150000"/>
              </a:lnSpc>
              <a:spcAft>
                <a:spcPct val="50000"/>
              </a:spcAft>
              <a:buClr>
                <a:srgbClr val="F7C943"/>
              </a:buClr>
              <a:buFont typeface="Wingdings" pitchFamily="28" charset="2"/>
              <a:buChar char="§"/>
              <a:defRPr/>
            </a:pPr>
            <a:r>
              <a:rPr lang="en-US" altLang="en-US" sz="2800" b="1" smtClean="0">
                <a:solidFill>
                  <a:srgbClr val="0F5494"/>
                </a:solidFill>
                <a:latin typeface="Verdana" pitchFamily="28" charset="0"/>
              </a:rPr>
              <a:t>WHAT?</a:t>
            </a:r>
          </a:p>
          <a:p>
            <a:pPr eaLnBrk="1" hangingPunct="1">
              <a:lnSpc>
                <a:spcPct val="150000"/>
              </a:lnSpc>
              <a:spcAft>
                <a:spcPct val="50000"/>
              </a:spcAft>
              <a:buClr>
                <a:srgbClr val="F7C943"/>
              </a:buClr>
              <a:buFont typeface="Wingdings" pitchFamily="28" charset="2"/>
              <a:buChar char="§"/>
              <a:defRPr/>
            </a:pPr>
            <a:r>
              <a:rPr lang="en-US" altLang="en-US" sz="2800" b="1" smtClean="0">
                <a:solidFill>
                  <a:srgbClr val="0F5494"/>
                </a:solidFill>
                <a:latin typeface="Verdana" pitchFamily="28" charset="0"/>
              </a:rPr>
              <a:t>WHEN?</a:t>
            </a:r>
          </a:p>
        </p:txBody>
      </p:sp>
      <p:pic>
        <p:nvPicPr>
          <p:cNvPr id="23860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5425" y="-26988"/>
            <a:ext cx="9369425"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96667" flipV="1">
            <a:off x="2774950" y="739775"/>
            <a:ext cx="3324225"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2"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95250"/>
            <a:ext cx="327342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p:cNvSpPr txBox="1">
            <a:spLocks noChangeArrowheads="1"/>
          </p:cNvSpPr>
          <p:nvPr/>
        </p:nvSpPr>
        <p:spPr bwMode="auto">
          <a:xfrm>
            <a:off x="2987824" y="1840960"/>
            <a:ext cx="2880320" cy="230832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3200" b="1" dirty="0" smtClean="0">
                <a:solidFill>
                  <a:srgbClr val="254061"/>
                </a:solidFill>
                <a:latin typeface="Calibri" pitchFamily="28" charset="0"/>
              </a:rPr>
              <a:t>A koordinátor teendője az értékelés után</a:t>
            </a:r>
            <a:endParaRPr lang="en-US" altLang="en-US" sz="3200" b="1" dirty="0" smtClean="0">
              <a:solidFill>
                <a:srgbClr val="254061"/>
              </a:solidFill>
              <a:latin typeface="Calibri" pitchFamily="28" charset="0"/>
            </a:endParaRPr>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3961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33488"/>
            <a:ext cx="9144000" cy="471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4391025" y="3376613"/>
            <a:ext cx="612775" cy="5746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5" name="Rounded Rectangle 4"/>
          <p:cNvSpPr/>
          <p:nvPr/>
        </p:nvSpPr>
        <p:spPr>
          <a:xfrm>
            <a:off x="4356100" y="4959350"/>
            <a:ext cx="612775" cy="2873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7" name="Rounded Rectangle 6"/>
          <p:cNvSpPr/>
          <p:nvPr/>
        </p:nvSpPr>
        <p:spPr>
          <a:xfrm>
            <a:off x="107950" y="4383088"/>
            <a:ext cx="1368425" cy="7207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8" name="Text Box 5"/>
          <p:cNvSpPr txBox="1">
            <a:spLocks noChangeArrowheads="1"/>
          </p:cNvSpPr>
          <p:nvPr/>
        </p:nvSpPr>
        <p:spPr bwMode="auto">
          <a:xfrm>
            <a:off x="107950" y="371861"/>
            <a:ext cx="6408266" cy="464871"/>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1800" b="1" dirty="0" smtClean="0">
                <a:solidFill>
                  <a:srgbClr val="254061"/>
                </a:solidFill>
                <a:latin typeface="Calibri" pitchFamily="28" charset="0"/>
              </a:rPr>
              <a:t>A koordinátor és a résztvevő is megkapja az értékelést</a:t>
            </a:r>
            <a:endParaRPr lang="en-GB" altLang="en-US" sz="1800" b="1" dirty="0" smtClean="0">
              <a:solidFill>
                <a:srgbClr val="254061"/>
              </a:solidFill>
              <a:latin typeface="Calibri" pitchFamily="28" charset="0"/>
            </a:endParaRPr>
          </a:p>
        </p:txBody>
      </p:sp>
      <p:sp>
        <p:nvSpPr>
          <p:cNvPr id="9" name="Text Box 5"/>
          <p:cNvSpPr txBox="1">
            <a:spLocks noChangeArrowheads="1"/>
          </p:cNvSpPr>
          <p:nvPr/>
        </p:nvSpPr>
        <p:spPr bwMode="auto">
          <a:xfrm>
            <a:off x="260350" y="6165324"/>
            <a:ext cx="8776146" cy="507831"/>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1800" b="1" dirty="0" smtClean="0">
                <a:solidFill>
                  <a:srgbClr val="FF0000"/>
                </a:solidFill>
                <a:latin typeface="Calibri" pitchFamily="28" charset="0"/>
              </a:rPr>
              <a:t>A </a:t>
            </a:r>
            <a:r>
              <a:rPr lang="hu-HU" altLang="en-US" sz="1800" b="1" dirty="0">
                <a:solidFill>
                  <a:srgbClr val="FF0000"/>
                </a:solidFill>
                <a:latin typeface="Calibri" pitchFamily="28" charset="0"/>
              </a:rPr>
              <a:t>tanulmányi szerződés megkötése előtt </a:t>
            </a:r>
            <a:r>
              <a:rPr lang="hu-HU" altLang="en-US" sz="1800" b="1" dirty="0" smtClean="0">
                <a:solidFill>
                  <a:srgbClr val="FF0000"/>
                </a:solidFill>
                <a:latin typeface="Calibri" pitchFamily="28" charset="0"/>
              </a:rPr>
              <a:t>az eredményeket </a:t>
            </a:r>
            <a:r>
              <a:rPr lang="hu-HU" altLang="en-US" sz="1800" b="1" dirty="0">
                <a:solidFill>
                  <a:srgbClr val="FF0000"/>
                </a:solidFill>
                <a:latin typeface="Calibri" pitchFamily="28" charset="0"/>
              </a:rPr>
              <a:t>egyeztetni kell</a:t>
            </a:r>
            <a:endParaRPr lang="en-GB" altLang="en-US" sz="1800" b="1" dirty="0" smtClean="0">
              <a:solidFill>
                <a:srgbClr val="FF0000"/>
              </a:solidFill>
              <a:latin typeface="Calibri" pitchFamily="2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Footer Placeholder 4"/>
          <p:cNvSpPr>
            <a:spLocks noGrp="1"/>
          </p:cNvSpPr>
          <p:nvPr>
            <p:ph type="ftr"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fr-BE" altLang="en-US" smtClean="0">
                <a:solidFill>
                  <a:srgbClr val="000000"/>
                </a:solidFill>
                <a:latin typeface="Verdana Bold" charset="0"/>
                <a:cs typeface="Arial" pitchFamily="34" charset="0"/>
              </a:rPr>
              <a:t>Education </a:t>
            </a:r>
            <a:br>
              <a:rPr lang="fr-BE" altLang="en-US" smtClean="0">
                <a:solidFill>
                  <a:srgbClr val="000000"/>
                </a:solidFill>
                <a:latin typeface="Verdana Bold" charset="0"/>
                <a:cs typeface="Arial" pitchFamily="34" charset="0"/>
              </a:rPr>
            </a:br>
            <a:r>
              <a:rPr lang="fr-BE" altLang="en-US" smtClean="0">
                <a:solidFill>
                  <a:srgbClr val="000000"/>
                </a:solidFill>
                <a:latin typeface="Verdana Bold" charset="0"/>
                <a:cs typeface="Arial" pitchFamily="34" charset="0"/>
              </a:rPr>
              <a:t>and Culture</a:t>
            </a:r>
            <a:endParaRPr lang="en-GB" altLang="en-US" smtClean="0">
              <a:solidFill>
                <a:srgbClr val="000000"/>
              </a:solidFill>
              <a:latin typeface="Verdana Bold" charset="0"/>
              <a:cs typeface="Arial" pitchFamily="34" charset="0"/>
            </a:endParaRPr>
          </a:p>
        </p:txBody>
      </p:sp>
      <p:pic>
        <p:nvPicPr>
          <p:cNvPr id="240643"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0350"/>
            <a:ext cx="32750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96667" flipV="1">
            <a:off x="2813050" y="1851025"/>
            <a:ext cx="3324225"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3059836" y="2487088"/>
            <a:ext cx="2564993" cy="332398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marL="803275" indent="-354013">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lnSpc>
                <a:spcPct val="150000"/>
              </a:lnSpc>
              <a:spcAft>
                <a:spcPct val="50000"/>
              </a:spcAft>
              <a:buClr>
                <a:srgbClr val="F7C943"/>
              </a:buClr>
              <a:buFont typeface="Wingdings" pitchFamily="28" charset="2"/>
              <a:buChar char="§"/>
              <a:defRPr/>
            </a:pPr>
            <a:r>
              <a:rPr lang="en-US" altLang="en-US" sz="2800" b="1" smtClean="0">
                <a:solidFill>
                  <a:srgbClr val="0F5494"/>
                </a:solidFill>
                <a:latin typeface="Verdana" pitchFamily="28" charset="0"/>
              </a:rPr>
              <a:t>WHY?</a:t>
            </a:r>
          </a:p>
          <a:p>
            <a:pPr eaLnBrk="1" hangingPunct="1">
              <a:lnSpc>
                <a:spcPct val="150000"/>
              </a:lnSpc>
              <a:spcAft>
                <a:spcPct val="50000"/>
              </a:spcAft>
              <a:buClr>
                <a:srgbClr val="F7C943"/>
              </a:buClr>
              <a:buFont typeface="Wingdings" pitchFamily="28" charset="2"/>
              <a:buChar char="§"/>
              <a:defRPr/>
            </a:pPr>
            <a:r>
              <a:rPr lang="en-US" altLang="en-US" sz="2800" b="1" smtClean="0">
                <a:solidFill>
                  <a:srgbClr val="0F5494"/>
                </a:solidFill>
                <a:latin typeface="Verdana" pitchFamily="28" charset="0"/>
              </a:rPr>
              <a:t>HOW?</a:t>
            </a:r>
          </a:p>
          <a:p>
            <a:pPr eaLnBrk="1" hangingPunct="1">
              <a:lnSpc>
                <a:spcPct val="150000"/>
              </a:lnSpc>
              <a:spcAft>
                <a:spcPct val="50000"/>
              </a:spcAft>
              <a:buClr>
                <a:srgbClr val="F7C943"/>
              </a:buClr>
              <a:buFont typeface="Wingdings" pitchFamily="28" charset="2"/>
              <a:buChar char="§"/>
              <a:defRPr/>
            </a:pPr>
            <a:r>
              <a:rPr lang="en-US" altLang="en-US" sz="2800" b="1" smtClean="0">
                <a:solidFill>
                  <a:srgbClr val="0F5494"/>
                </a:solidFill>
                <a:latin typeface="Verdana" pitchFamily="28" charset="0"/>
              </a:rPr>
              <a:t>WHAT?</a:t>
            </a:r>
          </a:p>
          <a:p>
            <a:pPr eaLnBrk="1" hangingPunct="1">
              <a:lnSpc>
                <a:spcPct val="150000"/>
              </a:lnSpc>
              <a:spcAft>
                <a:spcPct val="50000"/>
              </a:spcAft>
              <a:buClr>
                <a:srgbClr val="F7C943"/>
              </a:buClr>
              <a:buFont typeface="Wingdings" pitchFamily="28" charset="2"/>
              <a:buChar char="§"/>
              <a:defRPr/>
            </a:pPr>
            <a:r>
              <a:rPr lang="en-US" altLang="en-US" sz="2800" b="1" smtClean="0">
                <a:solidFill>
                  <a:srgbClr val="0F5494"/>
                </a:solidFill>
                <a:latin typeface="Verdana" pitchFamily="28" charset="0"/>
              </a:rPr>
              <a:t>WHEN?</a:t>
            </a:r>
          </a:p>
        </p:txBody>
      </p:sp>
      <p:pic>
        <p:nvPicPr>
          <p:cNvPr id="24064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5425" y="-26988"/>
            <a:ext cx="9369425"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96667" flipV="1">
            <a:off x="2825750" y="869950"/>
            <a:ext cx="3324225"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2987824" y="1443548"/>
            <a:ext cx="3168352" cy="378565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wrap="square">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3200" b="1" dirty="0" smtClean="0">
                <a:solidFill>
                  <a:srgbClr val="254061"/>
                </a:solidFill>
                <a:latin typeface="Calibri" pitchFamily="28" charset="0"/>
              </a:rPr>
              <a:t>Az </a:t>
            </a:r>
            <a:r>
              <a:rPr lang="en-US" altLang="en-US" sz="3200" b="1" dirty="0" err="1" smtClean="0">
                <a:solidFill>
                  <a:srgbClr val="254061"/>
                </a:solidFill>
                <a:latin typeface="Calibri" pitchFamily="28" charset="0"/>
              </a:rPr>
              <a:t>OLS</a:t>
            </a:r>
            <a:r>
              <a:rPr lang="en-US" altLang="en-US" sz="3200" b="1" dirty="0" smtClean="0">
                <a:solidFill>
                  <a:srgbClr val="254061"/>
                </a:solidFill>
                <a:latin typeface="Calibri" pitchFamily="28" charset="0"/>
              </a:rPr>
              <a:t> </a:t>
            </a:r>
            <a:r>
              <a:rPr lang="hu-HU" altLang="en-US" sz="3200" b="1" dirty="0" smtClean="0">
                <a:solidFill>
                  <a:srgbClr val="254061"/>
                </a:solidFill>
                <a:latin typeface="Calibri" pitchFamily="28" charset="0"/>
              </a:rPr>
              <a:t>nyelvtanfolyam hozzárendeléshez szükséges lépések</a:t>
            </a:r>
            <a:endParaRPr lang="en-US" altLang="en-US" sz="3200" b="1" dirty="0" smtClean="0">
              <a:solidFill>
                <a:srgbClr val="254061"/>
              </a:solidFill>
              <a:latin typeface="Calibri" pitchFamily="28" charset="0"/>
            </a:endParaRPr>
          </a:p>
        </p:txBody>
      </p:sp>
      <p:pic>
        <p:nvPicPr>
          <p:cNvPr id="240653"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95250"/>
            <a:ext cx="327342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4166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00150"/>
            <a:ext cx="91440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7524750" y="4887913"/>
            <a:ext cx="1079500" cy="3238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6" name="Rounded Rectangle 5"/>
          <p:cNvSpPr/>
          <p:nvPr/>
        </p:nvSpPr>
        <p:spPr>
          <a:xfrm>
            <a:off x="71438" y="2835275"/>
            <a:ext cx="1404937" cy="7381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7" name="Text Box 5"/>
          <p:cNvSpPr txBox="1">
            <a:spLocks noChangeArrowheads="1"/>
          </p:cNvSpPr>
          <p:nvPr/>
        </p:nvSpPr>
        <p:spPr bwMode="auto">
          <a:xfrm>
            <a:off x="107953" y="371861"/>
            <a:ext cx="6912322" cy="507831"/>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1800" b="1" dirty="0" smtClean="0">
                <a:solidFill>
                  <a:srgbClr val="254061"/>
                </a:solidFill>
                <a:latin typeface="Calibri" pitchFamily="28" charset="0"/>
              </a:rPr>
              <a:t>A koordinátor rendeli a résztvevőhöz a nyelvi kurzus </a:t>
            </a:r>
            <a:r>
              <a:rPr lang="hu-HU" altLang="en-US" sz="1800" b="1" dirty="0" err="1" smtClean="0">
                <a:solidFill>
                  <a:srgbClr val="254061"/>
                </a:solidFill>
                <a:latin typeface="Calibri" pitchFamily="28" charset="0"/>
              </a:rPr>
              <a:t>licenszet</a:t>
            </a:r>
            <a:endParaRPr lang="en-GB" altLang="en-US" sz="1800" b="1" dirty="0" smtClean="0">
              <a:solidFill>
                <a:srgbClr val="254061"/>
              </a:solidFill>
              <a:latin typeface="Calibri" pitchFamily="2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4269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03325"/>
            <a:ext cx="9144000"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7667625" y="4149725"/>
            <a:ext cx="1152525" cy="5032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6" name="Rounded Rectangle 5"/>
          <p:cNvSpPr/>
          <p:nvPr/>
        </p:nvSpPr>
        <p:spPr>
          <a:xfrm>
            <a:off x="7667625" y="4665663"/>
            <a:ext cx="1260475" cy="2762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7" name="Rounded Rectangle 6"/>
          <p:cNvSpPr/>
          <p:nvPr/>
        </p:nvSpPr>
        <p:spPr>
          <a:xfrm>
            <a:off x="6451600" y="4114800"/>
            <a:ext cx="1079500" cy="3238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8" name="Text Box 5"/>
          <p:cNvSpPr txBox="1">
            <a:spLocks noChangeArrowheads="1"/>
          </p:cNvSpPr>
          <p:nvPr/>
        </p:nvSpPr>
        <p:spPr bwMode="auto">
          <a:xfrm>
            <a:off x="3635896" y="4953020"/>
            <a:ext cx="3816424" cy="923330"/>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wrap="square">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buClr>
                <a:srgbClr val="F7C943"/>
              </a:buClr>
              <a:defRPr/>
            </a:pPr>
            <a:r>
              <a:rPr lang="hu-HU" altLang="en-US" sz="1800" b="1" dirty="0" smtClean="0">
                <a:solidFill>
                  <a:srgbClr val="254061"/>
                </a:solidFill>
                <a:latin typeface="Calibri" pitchFamily="28" charset="0"/>
              </a:rPr>
              <a:t>Az első bejelentkezés után </a:t>
            </a:r>
            <a:br>
              <a:rPr lang="hu-HU" altLang="en-US" sz="1800" b="1" dirty="0" smtClean="0">
                <a:solidFill>
                  <a:srgbClr val="254061"/>
                </a:solidFill>
                <a:latin typeface="Calibri" pitchFamily="28" charset="0"/>
              </a:rPr>
            </a:br>
            <a:r>
              <a:rPr lang="hu-HU" altLang="en-US" sz="1800" b="1" dirty="0" smtClean="0">
                <a:solidFill>
                  <a:srgbClr val="254061"/>
                </a:solidFill>
                <a:latin typeface="Calibri" pitchFamily="28" charset="0"/>
              </a:rPr>
              <a:t>ennyi ideig lesz elérhető </a:t>
            </a:r>
            <a:br>
              <a:rPr lang="hu-HU" altLang="en-US" sz="1800" b="1" dirty="0" smtClean="0">
                <a:solidFill>
                  <a:srgbClr val="254061"/>
                </a:solidFill>
                <a:latin typeface="Calibri" pitchFamily="28" charset="0"/>
              </a:rPr>
            </a:br>
            <a:r>
              <a:rPr lang="hu-HU" altLang="en-US" sz="1800" b="1" dirty="0" smtClean="0">
                <a:solidFill>
                  <a:srgbClr val="254061"/>
                </a:solidFill>
                <a:latin typeface="Calibri" pitchFamily="28" charset="0"/>
              </a:rPr>
              <a:t>a kurzus a résztvevőnek.</a:t>
            </a:r>
            <a:endParaRPr lang="en-GB" altLang="en-US" sz="1800" b="1" dirty="0" smtClean="0">
              <a:solidFill>
                <a:srgbClr val="254061"/>
              </a:solidFill>
              <a:latin typeface="Calibri" pitchFamily="28" charset="0"/>
            </a:endParaRPr>
          </a:p>
        </p:txBody>
      </p:sp>
      <p:cxnSp>
        <p:nvCxnSpPr>
          <p:cNvPr id="9" name="Straight Arrow Connector 8"/>
          <p:cNvCxnSpPr/>
          <p:nvPr/>
        </p:nvCxnSpPr>
        <p:spPr>
          <a:xfrm flipV="1">
            <a:off x="5257800" y="4322763"/>
            <a:ext cx="1130300" cy="63023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437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9975"/>
            <a:ext cx="9144000"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8101013" y="4868863"/>
            <a:ext cx="574675" cy="3603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5" name="Rounded Rectangle 4"/>
          <p:cNvSpPr/>
          <p:nvPr/>
        </p:nvSpPr>
        <p:spPr>
          <a:xfrm>
            <a:off x="107950" y="4364038"/>
            <a:ext cx="1368425" cy="7207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6" name="Rounded Rectangle 5"/>
          <p:cNvSpPr/>
          <p:nvPr/>
        </p:nvSpPr>
        <p:spPr>
          <a:xfrm>
            <a:off x="6732588" y="4868863"/>
            <a:ext cx="431800" cy="3603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Footer Placeholder 4"/>
          <p:cNvSpPr>
            <a:spLocks noGrp="1"/>
          </p:cNvSpPr>
          <p:nvPr>
            <p:ph type="ftr"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fr-BE" altLang="en-US" smtClean="0">
                <a:solidFill>
                  <a:srgbClr val="000000"/>
                </a:solidFill>
                <a:latin typeface="Verdana Bold" charset="0"/>
                <a:cs typeface="Arial" pitchFamily="34" charset="0"/>
              </a:rPr>
              <a:t>Education </a:t>
            </a:r>
            <a:br>
              <a:rPr lang="fr-BE" altLang="en-US" smtClean="0">
                <a:solidFill>
                  <a:srgbClr val="000000"/>
                </a:solidFill>
                <a:latin typeface="Verdana Bold" charset="0"/>
                <a:cs typeface="Arial" pitchFamily="34" charset="0"/>
              </a:rPr>
            </a:br>
            <a:r>
              <a:rPr lang="fr-BE" altLang="en-US" smtClean="0">
                <a:solidFill>
                  <a:srgbClr val="000000"/>
                </a:solidFill>
                <a:latin typeface="Verdana Bold" charset="0"/>
                <a:cs typeface="Arial" pitchFamily="34" charset="0"/>
              </a:rPr>
              <a:t>and Culture</a:t>
            </a:r>
            <a:endParaRPr lang="en-GB" altLang="en-US" smtClean="0">
              <a:solidFill>
                <a:srgbClr val="000000"/>
              </a:solidFill>
              <a:latin typeface="Verdana Bold" charset="0"/>
              <a:cs typeface="Arial" pitchFamily="34" charset="0"/>
            </a:endParaRPr>
          </a:p>
        </p:txBody>
      </p:sp>
      <p:pic>
        <p:nvPicPr>
          <p:cNvPr id="244739"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0350"/>
            <a:ext cx="32750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96667" flipV="1">
            <a:off x="2813050" y="1851025"/>
            <a:ext cx="3324225"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3059836" y="2487088"/>
            <a:ext cx="2564993" cy="332398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marL="803275" indent="-354013">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lnSpc>
                <a:spcPct val="150000"/>
              </a:lnSpc>
              <a:spcAft>
                <a:spcPct val="50000"/>
              </a:spcAft>
              <a:buClr>
                <a:srgbClr val="F7C943"/>
              </a:buClr>
              <a:buFont typeface="Wingdings" pitchFamily="28" charset="2"/>
              <a:buChar char="§"/>
              <a:defRPr/>
            </a:pPr>
            <a:r>
              <a:rPr lang="en-US" altLang="en-US" sz="2800" b="1" smtClean="0">
                <a:solidFill>
                  <a:srgbClr val="0F5494"/>
                </a:solidFill>
                <a:latin typeface="Verdana" pitchFamily="28" charset="0"/>
              </a:rPr>
              <a:t>WHY?</a:t>
            </a:r>
          </a:p>
          <a:p>
            <a:pPr eaLnBrk="1" hangingPunct="1">
              <a:lnSpc>
                <a:spcPct val="150000"/>
              </a:lnSpc>
              <a:spcAft>
                <a:spcPct val="50000"/>
              </a:spcAft>
              <a:buClr>
                <a:srgbClr val="F7C943"/>
              </a:buClr>
              <a:buFont typeface="Wingdings" pitchFamily="28" charset="2"/>
              <a:buChar char="§"/>
              <a:defRPr/>
            </a:pPr>
            <a:r>
              <a:rPr lang="en-US" altLang="en-US" sz="2800" b="1" smtClean="0">
                <a:solidFill>
                  <a:srgbClr val="0F5494"/>
                </a:solidFill>
                <a:latin typeface="Verdana" pitchFamily="28" charset="0"/>
              </a:rPr>
              <a:t>HOW?</a:t>
            </a:r>
          </a:p>
          <a:p>
            <a:pPr eaLnBrk="1" hangingPunct="1">
              <a:lnSpc>
                <a:spcPct val="150000"/>
              </a:lnSpc>
              <a:spcAft>
                <a:spcPct val="50000"/>
              </a:spcAft>
              <a:buClr>
                <a:srgbClr val="F7C943"/>
              </a:buClr>
              <a:buFont typeface="Wingdings" pitchFamily="28" charset="2"/>
              <a:buChar char="§"/>
              <a:defRPr/>
            </a:pPr>
            <a:r>
              <a:rPr lang="en-US" altLang="en-US" sz="2800" b="1" smtClean="0">
                <a:solidFill>
                  <a:srgbClr val="0F5494"/>
                </a:solidFill>
                <a:latin typeface="Verdana" pitchFamily="28" charset="0"/>
              </a:rPr>
              <a:t>WHAT?</a:t>
            </a:r>
          </a:p>
          <a:p>
            <a:pPr eaLnBrk="1" hangingPunct="1">
              <a:lnSpc>
                <a:spcPct val="150000"/>
              </a:lnSpc>
              <a:spcAft>
                <a:spcPct val="50000"/>
              </a:spcAft>
              <a:buClr>
                <a:srgbClr val="F7C943"/>
              </a:buClr>
              <a:buFont typeface="Wingdings" pitchFamily="28" charset="2"/>
              <a:buChar char="§"/>
              <a:defRPr/>
            </a:pPr>
            <a:r>
              <a:rPr lang="en-US" altLang="en-US" sz="2800" b="1" smtClean="0">
                <a:solidFill>
                  <a:srgbClr val="0F5494"/>
                </a:solidFill>
                <a:latin typeface="Verdana" pitchFamily="28" charset="0"/>
              </a:rPr>
              <a:t>WHEN?</a:t>
            </a:r>
          </a:p>
        </p:txBody>
      </p:sp>
      <p:pic>
        <p:nvPicPr>
          <p:cNvPr id="244744"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5425" y="-26988"/>
            <a:ext cx="9369425"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96667" flipV="1">
            <a:off x="2813050" y="1231900"/>
            <a:ext cx="3324225"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3176790" y="1931348"/>
            <a:ext cx="2564993" cy="156966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3200" b="1" dirty="0" smtClean="0">
                <a:solidFill>
                  <a:srgbClr val="254061"/>
                </a:solidFill>
                <a:latin typeface="Calibri" pitchFamily="28" charset="0"/>
              </a:rPr>
              <a:t>Mit lát a résztvevő?</a:t>
            </a:r>
            <a:endParaRPr lang="en-US" altLang="en-US" sz="3200" b="1" dirty="0" smtClean="0">
              <a:solidFill>
                <a:srgbClr val="254061"/>
              </a:solidFill>
              <a:latin typeface="Calibri" pitchFamily="28" charset="0"/>
            </a:endParaRPr>
          </a:p>
        </p:txBody>
      </p:sp>
      <p:pic>
        <p:nvPicPr>
          <p:cNvPr id="244749"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95250"/>
            <a:ext cx="327342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5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5388" y="4076700"/>
            <a:ext cx="155733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Footer Placeholder 4"/>
          <p:cNvSpPr>
            <a:spLocks noGrp="1"/>
          </p:cNvSpPr>
          <p:nvPr>
            <p:ph type="ftr"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fr-BE" altLang="en-US" smtClean="0">
                <a:solidFill>
                  <a:srgbClr val="000000"/>
                </a:solidFill>
                <a:latin typeface="Verdana Bold" charset="0"/>
                <a:cs typeface="Arial" pitchFamily="34" charset="0"/>
              </a:rPr>
              <a:t>Education </a:t>
            </a:r>
            <a:br>
              <a:rPr lang="fr-BE" altLang="en-US" smtClean="0">
                <a:solidFill>
                  <a:srgbClr val="000000"/>
                </a:solidFill>
                <a:latin typeface="Verdana Bold" charset="0"/>
                <a:cs typeface="Arial" pitchFamily="34" charset="0"/>
              </a:rPr>
            </a:br>
            <a:r>
              <a:rPr lang="fr-BE" altLang="en-US" smtClean="0">
                <a:solidFill>
                  <a:srgbClr val="000000"/>
                </a:solidFill>
                <a:latin typeface="Verdana Bold" charset="0"/>
                <a:cs typeface="Arial" pitchFamily="34" charset="0"/>
              </a:rPr>
              <a:t>and Culture</a:t>
            </a:r>
            <a:endParaRPr lang="en-GB" altLang="en-US" smtClean="0">
              <a:solidFill>
                <a:srgbClr val="000000"/>
              </a:solidFill>
              <a:latin typeface="Verdana Bold" charset="0"/>
              <a:cs typeface="Arial" pitchFamily="34" charset="0"/>
            </a:endParaRPr>
          </a:p>
        </p:txBody>
      </p:sp>
      <p:pic>
        <p:nvPicPr>
          <p:cNvPr id="20787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0350"/>
            <a:ext cx="32750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96667" flipV="1">
            <a:off x="2813050" y="1851025"/>
            <a:ext cx="3324225"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3059836" y="2487088"/>
            <a:ext cx="2564993" cy="332398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marL="803275" indent="-354013">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lnSpc>
                <a:spcPct val="150000"/>
              </a:lnSpc>
              <a:spcAft>
                <a:spcPct val="50000"/>
              </a:spcAft>
              <a:buClr>
                <a:srgbClr val="F7C943"/>
              </a:buClr>
              <a:buFont typeface="Wingdings" pitchFamily="28" charset="2"/>
              <a:buChar char="§"/>
              <a:defRPr/>
            </a:pPr>
            <a:r>
              <a:rPr lang="en-US" altLang="en-US" sz="2800" b="1" smtClean="0">
                <a:solidFill>
                  <a:srgbClr val="0F5494"/>
                </a:solidFill>
                <a:latin typeface="Verdana" pitchFamily="28" charset="0"/>
              </a:rPr>
              <a:t>WHY?</a:t>
            </a:r>
          </a:p>
          <a:p>
            <a:pPr eaLnBrk="1" hangingPunct="1">
              <a:lnSpc>
                <a:spcPct val="150000"/>
              </a:lnSpc>
              <a:spcAft>
                <a:spcPct val="50000"/>
              </a:spcAft>
              <a:buClr>
                <a:srgbClr val="F7C943"/>
              </a:buClr>
              <a:buFont typeface="Wingdings" pitchFamily="28" charset="2"/>
              <a:buChar char="§"/>
              <a:defRPr/>
            </a:pPr>
            <a:r>
              <a:rPr lang="en-US" altLang="en-US" sz="2800" b="1" smtClean="0">
                <a:solidFill>
                  <a:srgbClr val="0F5494"/>
                </a:solidFill>
                <a:latin typeface="Verdana" pitchFamily="28" charset="0"/>
              </a:rPr>
              <a:t>HOW?</a:t>
            </a:r>
          </a:p>
          <a:p>
            <a:pPr eaLnBrk="1" hangingPunct="1">
              <a:lnSpc>
                <a:spcPct val="150000"/>
              </a:lnSpc>
              <a:spcAft>
                <a:spcPct val="50000"/>
              </a:spcAft>
              <a:buClr>
                <a:srgbClr val="F7C943"/>
              </a:buClr>
              <a:buFont typeface="Wingdings" pitchFamily="28" charset="2"/>
              <a:buChar char="§"/>
              <a:defRPr/>
            </a:pPr>
            <a:r>
              <a:rPr lang="en-US" altLang="en-US" sz="2800" b="1" smtClean="0">
                <a:solidFill>
                  <a:srgbClr val="0F5494"/>
                </a:solidFill>
                <a:latin typeface="Verdana" pitchFamily="28" charset="0"/>
              </a:rPr>
              <a:t>WHAT?</a:t>
            </a:r>
          </a:p>
          <a:p>
            <a:pPr eaLnBrk="1" hangingPunct="1">
              <a:lnSpc>
                <a:spcPct val="150000"/>
              </a:lnSpc>
              <a:spcAft>
                <a:spcPct val="50000"/>
              </a:spcAft>
              <a:buClr>
                <a:srgbClr val="F7C943"/>
              </a:buClr>
              <a:buFont typeface="Wingdings" pitchFamily="28" charset="2"/>
              <a:buChar char="§"/>
              <a:defRPr/>
            </a:pPr>
            <a:r>
              <a:rPr lang="en-US" altLang="en-US" sz="2800" b="1" smtClean="0">
                <a:solidFill>
                  <a:srgbClr val="0F5494"/>
                </a:solidFill>
                <a:latin typeface="Verdana" pitchFamily="28" charset="0"/>
              </a:rPr>
              <a:t>WHEN?</a:t>
            </a:r>
          </a:p>
        </p:txBody>
      </p:sp>
      <p:pic>
        <p:nvPicPr>
          <p:cNvPr id="207880"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5425" y="-26988"/>
            <a:ext cx="9369425"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96667" flipV="1">
            <a:off x="2725738" y="720725"/>
            <a:ext cx="3324225" cy="555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2987824" y="1245835"/>
            <a:ext cx="2880320" cy="304698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3200" b="1" dirty="0" smtClean="0">
                <a:solidFill>
                  <a:srgbClr val="254061"/>
                </a:solidFill>
                <a:latin typeface="Calibri" pitchFamily="28" charset="0"/>
              </a:rPr>
              <a:t>Az intézményi </a:t>
            </a:r>
            <a:r>
              <a:rPr lang="hu-HU" altLang="en-US" sz="3200" b="1" dirty="0" err="1" smtClean="0">
                <a:solidFill>
                  <a:srgbClr val="254061"/>
                </a:solidFill>
                <a:latin typeface="Calibri" pitchFamily="28" charset="0"/>
              </a:rPr>
              <a:t>OLS</a:t>
            </a:r>
            <a:r>
              <a:rPr lang="hu-HU" altLang="en-US" sz="3200" b="1" dirty="0" smtClean="0">
                <a:solidFill>
                  <a:srgbClr val="254061"/>
                </a:solidFill>
                <a:latin typeface="Calibri" pitchFamily="28" charset="0"/>
              </a:rPr>
              <a:t> koordinátor feladatai</a:t>
            </a:r>
            <a:endParaRPr lang="en-US" altLang="en-US" sz="3200" b="1" dirty="0" smtClean="0">
              <a:solidFill>
                <a:srgbClr val="254061"/>
              </a:solidFill>
              <a:latin typeface="Calibri" pitchFamily="28" charset="0"/>
            </a:endParaRPr>
          </a:p>
        </p:txBody>
      </p:sp>
      <p:pic>
        <p:nvPicPr>
          <p:cNvPr id="207885"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95250"/>
            <a:ext cx="327342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6"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5388" y="4364038"/>
            <a:ext cx="155733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46787" name="Picture 2" descr="C:\Users\scherde\Desktop\Screenshots ErasmusPlus\LanguageCourseP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4114800" y="3276600"/>
            <a:ext cx="1143000" cy="1143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5" name="Rounded Rectangle 4"/>
          <p:cNvSpPr/>
          <p:nvPr/>
        </p:nvSpPr>
        <p:spPr>
          <a:xfrm>
            <a:off x="1905000" y="1524000"/>
            <a:ext cx="1447800" cy="838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6" name="Rounded Rectangle 5"/>
          <p:cNvSpPr/>
          <p:nvPr/>
        </p:nvSpPr>
        <p:spPr>
          <a:xfrm>
            <a:off x="2057400" y="2819400"/>
            <a:ext cx="12192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8" name="Rounded Rectangle 7"/>
          <p:cNvSpPr/>
          <p:nvPr/>
        </p:nvSpPr>
        <p:spPr>
          <a:xfrm>
            <a:off x="4267200" y="533400"/>
            <a:ext cx="914400" cy="215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9" name="Rounded Rectangle 8"/>
          <p:cNvSpPr/>
          <p:nvPr/>
        </p:nvSpPr>
        <p:spPr>
          <a:xfrm>
            <a:off x="4267200" y="711200"/>
            <a:ext cx="1143000" cy="203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10" name="Text Box 5"/>
          <p:cNvSpPr txBox="1">
            <a:spLocks noChangeArrowheads="1"/>
          </p:cNvSpPr>
          <p:nvPr/>
        </p:nvSpPr>
        <p:spPr bwMode="auto">
          <a:xfrm>
            <a:off x="35496" y="1497558"/>
            <a:ext cx="1763688" cy="923330"/>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en-GB" altLang="en-US" sz="1800" b="1" dirty="0" err="1" smtClean="0">
                <a:solidFill>
                  <a:srgbClr val="FF0000"/>
                </a:solidFill>
                <a:latin typeface="Calibri" pitchFamily="28" charset="0"/>
              </a:rPr>
              <a:t>OLS</a:t>
            </a:r>
            <a:r>
              <a:rPr lang="en-GB" altLang="en-US" sz="1800" b="1" dirty="0" smtClean="0">
                <a:solidFill>
                  <a:srgbClr val="FF0000"/>
                </a:solidFill>
                <a:latin typeface="Calibri" pitchFamily="28" charset="0"/>
              </a:rPr>
              <a:t> </a:t>
            </a:r>
            <a:r>
              <a:rPr lang="hu-HU" altLang="en-US" sz="1800" b="1" dirty="0" smtClean="0">
                <a:solidFill>
                  <a:srgbClr val="FF0000"/>
                </a:solidFill>
                <a:latin typeface="Calibri" pitchFamily="28" charset="0"/>
              </a:rPr>
              <a:t>értékelés eredménye</a:t>
            </a:r>
            <a:endParaRPr lang="en-GB" altLang="en-US" sz="1800" b="1" dirty="0" smtClean="0">
              <a:solidFill>
                <a:srgbClr val="FF0000"/>
              </a:solidFill>
              <a:latin typeface="Calibri" pitchFamily="28" charset="0"/>
            </a:endParaRPr>
          </a:p>
        </p:txBody>
      </p:sp>
      <p:sp>
        <p:nvSpPr>
          <p:cNvPr id="11" name="Text Box 5"/>
          <p:cNvSpPr txBox="1">
            <a:spLocks noChangeArrowheads="1"/>
          </p:cNvSpPr>
          <p:nvPr/>
        </p:nvSpPr>
        <p:spPr bwMode="auto">
          <a:xfrm>
            <a:off x="1475656" y="5937671"/>
            <a:ext cx="6422801" cy="923330"/>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1800" b="1" dirty="0">
                <a:solidFill>
                  <a:srgbClr val="FF0000"/>
                </a:solidFill>
                <a:latin typeface="Calibri" pitchFamily="28" charset="0"/>
              </a:rPr>
              <a:t>Angol nyelvű összefoglaló az alábbi webcímen elérhető:</a:t>
            </a:r>
            <a:r>
              <a:rPr lang="en-GB" altLang="en-US" sz="1800" b="1" dirty="0" smtClean="0">
                <a:solidFill>
                  <a:srgbClr val="FF0000"/>
                </a:solidFill>
                <a:latin typeface="Calibri" pitchFamily="28" charset="0"/>
              </a:rPr>
              <a:t> </a:t>
            </a:r>
            <a:r>
              <a:rPr lang="en-GB" altLang="en-US" sz="1800" b="1" dirty="0">
                <a:solidFill>
                  <a:srgbClr val="FF0000"/>
                </a:solidFill>
                <a:latin typeface="Calibri" pitchFamily="28" charset="0"/>
              </a:rPr>
              <a:t>http://</a:t>
            </a:r>
            <a:r>
              <a:rPr lang="en-GB" altLang="en-US" sz="1800" b="1" dirty="0" err="1" smtClean="0">
                <a:solidFill>
                  <a:srgbClr val="FF0000"/>
                </a:solidFill>
                <a:latin typeface="Calibri" pitchFamily="28" charset="0"/>
              </a:rPr>
              <a:t>erasmusplusols.eu</a:t>
            </a:r>
            <a:r>
              <a:rPr lang="en-GB" altLang="en-US" sz="1800" b="1" dirty="0" smtClean="0">
                <a:solidFill>
                  <a:srgbClr val="FF0000"/>
                </a:solidFill>
                <a:latin typeface="Calibri" pitchFamily="28" charset="0"/>
              </a:rPr>
              <a:t>/guided-tour-7</a:t>
            </a:r>
            <a:endParaRPr lang="en-GB" altLang="en-US" sz="1800" b="1" dirty="0" smtClean="0">
              <a:solidFill>
                <a:srgbClr val="FF0000"/>
              </a:solidFill>
              <a:latin typeface="Calibri" pitchFamily="2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47811" name="Picture 2" descr="C:\Users\scherde\Desktop\Screenshots ErasmusPlus\DropdownLi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7688"/>
            <a:ext cx="91440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1476078" y="5937671"/>
            <a:ext cx="6422801" cy="923330"/>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1800" b="1" dirty="0">
                <a:solidFill>
                  <a:srgbClr val="FF0000"/>
                </a:solidFill>
                <a:latin typeface="Calibri" pitchFamily="28" charset="0"/>
              </a:rPr>
              <a:t>Angol nyelvű összefoglaló az alábbi webcímen </a:t>
            </a:r>
            <a:r>
              <a:rPr lang="hu-HU" altLang="en-US" sz="1800" b="1" dirty="0" smtClean="0">
                <a:solidFill>
                  <a:srgbClr val="FF0000"/>
                </a:solidFill>
                <a:latin typeface="Calibri" pitchFamily="28" charset="0"/>
              </a:rPr>
              <a:t>elérhető:</a:t>
            </a:r>
            <a:br>
              <a:rPr lang="hu-HU" altLang="en-US" sz="1800" b="1" dirty="0" smtClean="0">
                <a:solidFill>
                  <a:srgbClr val="FF0000"/>
                </a:solidFill>
                <a:latin typeface="Calibri" pitchFamily="28" charset="0"/>
              </a:rPr>
            </a:br>
            <a:r>
              <a:rPr lang="en-GB" altLang="en-US" sz="1800" b="1" dirty="0" smtClean="0">
                <a:solidFill>
                  <a:srgbClr val="FF0000"/>
                </a:solidFill>
                <a:latin typeface="Calibri" pitchFamily="28" charset="0"/>
              </a:rPr>
              <a:t>http</a:t>
            </a:r>
            <a:r>
              <a:rPr lang="en-GB" altLang="en-US" sz="1800" b="1" dirty="0">
                <a:solidFill>
                  <a:srgbClr val="FF0000"/>
                </a:solidFill>
                <a:latin typeface="Calibri" pitchFamily="28" charset="0"/>
              </a:rPr>
              <a:t>://</a:t>
            </a:r>
            <a:r>
              <a:rPr lang="en-GB" altLang="en-US" sz="1800" b="1" dirty="0" err="1" smtClean="0">
                <a:solidFill>
                  <a:srgbClr val="FF0000"/>
                </a:solidFill>
                <a:latin typeface="Calibri" pitchFamily="28" charset="0"/>
              </a:rPr>
              <a:t>erasmusplusols.eu</a:t>
            </a:r>
            <a:r>
              <a:rPr lang="en-GB" altLang="en-US" sz="1800" b="1" dirty="0" smtClean="0">
                <a:solidFill>
                  <a:srgbClr val="FF0000"/>
                </a:solidFill>
                <a:latin typeface="Calibri" pitchFamily="28" charset="0"/>
              </a:rPr>
              <a:t>/guided-tour-7</a:t>
            </a:r>
            <a:endParaRPr lang="en-GB" altLang="en-US" sz="1800" b="1" dirty="0" smtClean="0">
              <a:solidFill>
                <a:srgbClr val="FF0000"/>
              </a:solidFill>
              <a:latin typeface="Calibri" pitchFamily="2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48835" name="Picture 2" descr="C:\Users\scherde\Desktop\Screenshots ErasmusPlus\CourseOutl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5" y="0"/>
            <a:ext cx="7778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flipH="1">
            <a:off x="3492500" y="2708275"/>
            <a:ext cx="935038" cy="5762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49859" name="Picture 2" descr="C:\Users\scherde\Desktop\Screenshots ErasmusPlus\AnimationExerciseProgres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25"/>
            <a:ext cx="9144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flipH="1">
            <a:off x="2555875" y="1597025"/>
            <a:ext cx="936625" cy="6794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50883" name="Picture 2" descr="C:\Users\scherde\Desktop\Screenshots ErasmusPlus\Anima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5925"/>
            <a:ext cx="9144000" cy="602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51907" name="Picture 2" descr="C:\Users\scherde\Desktop\Screenshots ErasmusPlus\AnimationExerciseProgres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25"/>
            <a:ext cx="9144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flipH="1">
            <a:off x="3851275" y="1670050"/>
            <a:ext cx="936625" cy="6794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52931" name="Picture 2" descr="C:\Users\scherde\Desktop\Screenshots ErasmusPlus\InteractiveExerci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0"/>
            <a:ext cx="873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53955" name="Picture 3" descr="C:\Users\scherde\Desktop\Screenshots ErasmusPlus\Professional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2263"/>
            <a:ext cx="9144000" cy="621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flipH="1">
            <a:off x="7308850" y="2852738"/>
            <a:ext cx="719138" cy="5048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54979" name="Picture 2" descr="C:\Users\scherde\Desktop\Screenshots ErasmusPlus\Profession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5925"/>
            <a:ext cx="9144000" cy="602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flipH="1">
            <a:off x="7235825" y="3284538"/>
            <a:ext cx="720725" cy="5048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56003" name="Picture 2" descr="C:\Users\scherde\Desktop\Screenshots ErasmusPlus\level-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549275"/>
            <a:ext cx="13311188"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0889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2492375"/>
            <a:ext cx="5080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19050"/>
            <a:ext cx="5184775" cy="711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323850" y="4365625"/>
            <a:ext cx="3303588" cy="215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cxnSp>
        <p:nvCxnSpPr>
          <p:cNvPr id="9" name="Straight Arrow Connector 8"/>
          <p:cNvCxnSpPr/>
          <p:nvPr/>
        </p:nvCxnSpPr>
        <p:spPr>
          <a:xfrm flipV="1">
            <a:off x="3059113" y="2060575"/>
            <a:ext cx="1441450" cy="2171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 Box 5"/>
          <p:cNvSpPr txBox="1">
            <a:spLocks noChangeArrowheads="1"/>
          </p:cNvSpPr>
          <p:nvPr/>
        </p:nvSpPr>
        <p:spPr bwMode="auto">
          <a:xfrm>
            <a:off x="107430" y="525860"/>
            <a:ext cx="3672408" cy="1754326"/>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1800" b="1" dirty="0" smtClean="0">
                <a:solidFill>
                  <a:srgbClr val="254061"/>
                </a:solidFill>
                <a:latin typeface="Calibri" pitchFamily="28" charset="0"/>
              </a:rPr>
              <a:t>A Nemzeti Iroda engedélyezi az elérést, a belépési név és a jelszó </a:t>
            </a:r>
            <a:r>
              <a:rPr lang="en-GB" altLang="en-US" sz="1800" b="1" dirty="0" smtClean="0">
                <a:solidFill>
                  <a:srgbClr val="254061"/>
                </a:solidFill>
                <a:latin typeface="Calibri" pitchFamily="28" charset="0"/>
              </a:rPr>
              <a:t>email</a:t>
            </a:r>
            <a:r>
              <a:rPr lang="hu-HU" altLang="en-US" sz="1800" b="1" dirty="0" err="1" smtClean="0">
                <a:solidFill>
                  <a:srgbClr val="254061"/>
                </a:solidFill>
                <a:latin typeface="Calibri" pitchFamily="28" charset="0"/>
              </a:rPr>
              <a:t>ben</a:t>
            </a:r>
            <a:r>
              <a:rPr lang="hu-HU" altLang="en-US" sz="1800" b="1" dirty="0" smtClean="0">
                <a:solidFill>
                  <a:srgbClr val="254061"/>
                </a:solidFill>
                <a:latin typeface="Calibri" pitchFamily="28" charset="0"/>
              </a:rPr>
              <a:t> érkezik a felsőoktatási intézmény koordinátorának</a:t>
            </a:r>
            <a:endParaRPr lang="en-GB" altLang="en-US" sz="1800" b="1" dirty="0" smtClean="0">
              <a:solidFill>
                <a:srgbClr val="254061"/>
              </a:solidFill>
              <a:latin typeface="Calibri" pitchFamily="28" charset="0"/>
            </a:endParaRPr>
          </a:p>
        </p:txBody>
      </p:sp>
      <p:sp>
        <p:nvSpPr>
          <p:cNvPr id="13" name="Rounded Rectangle 12"/>
          <p:cNvSpPr/>
          <p:nvPr/>
        </p:nvSpPr>
        <p:spPr>
          <a:xfrm>
            <a:off x="4441825" y="5876925"/>
            <a:ext cx="1714500" cy="36036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5702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90688"/>
            <a:ext cx="914400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1763688" y="350947"/>
            <a:ext cx="5119862" cy="880369"/>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1800" b="1" dirty="0">
                <a:solidFill>
                  <a:srgbClr val="0F5494"/>
                </a:solidFill>
                <a:latin typeface="Calibri" pitchFamily="28" charset="0"/>
              </a:rPr>
              <a:t>A mobilitás befejezésekor elvégzendő </a:t>
            </a:r>
            <a:r>
              <a:rPr lang="hu-HU" altLang="en-US" sz="1800" b="1" dirty="0" smtClean="0">
                <a:solidFill>
                  <a:srgbClr val="0F5494"/>
                </a:solidFill>
                <a:latin typeface="Calibri" pitchFamily="28" charset="0"/>
              </a:rPr>
              <a:t/>
            </a:r>
            <a:br>
              <a:rPr lang="hu-HU" altLang="en-US" sz="1800" b="1" dirty="0" smtClean="0">
                <a:solidFill>
                  <a:srgbClr val="0F5494"/>
                </a:solidFill>
                <a:latin typeface="Calibri" pitchFamily="28" charset="0"/>
              </a:rPr>
            </a:br>
            <a:r>
              <a:rPr lang="hu-HU" altLang="en-US" sz="1800" b="1" dirty="0" smtClean="0">
                <a:solidFill>
                  <a:srgbClr val="0F5494"/>
                </a:solidFill>
                <a:latin typeface="Calibri" pitchFamily="28" charset="0"/>
              </a:rPr>
              <a:t>a záró szintfelmérés!</a:t>
            </a:r>
            <a:endParaRPr lang="en-GB" altLang="en-US" sz="1800" b="1" u="sng" dirty="0" smtClean="0">
              <a:solidFill>
                <a:srgbClr val="FF0000"/>
              </a:solidFill>
              <a:latin typeface="Calibri" pitchFamily="2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5805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65288"/>
            <a:ext cx="9144000" cy="471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5580063" y="3808413"/>
            <a:ext cx="612775" cy="5746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5" name="Rounded Rectangle 4"/>
          <p:cNvSpPr/>
          <p:nvPr/>
        </p:nvSpPr>
        <p:spPr>
          <a:xfrm>
            <a:off x="6192838" y="3808413"/>
            <a:ext cx="561975" cy="5746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6" name="Text Box 5"/>
          <p:cNvSpPr txBox="1">
            <a:spLocks noChangeArrowheads="1"/>
          </p:cNvSpPr>
          <p:nvPr/>
        </p:nvSpPr>
        <p:spPr bwMode="auto">
          <a:xfrm>
            <a:off x="1763688" y="441677"/>
            <a:ext cx="5119862" cy="880369"/>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nchor="ct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1800" b="1" dirty="0">
                <a:solidFill>
                  <a:srgbClr val="0F5494"/>
                </a:solidFill>
                <a:latin typeface="Calibri" pitchFamily="28" charset="0"/>
              </a:rPr>
              <a:t>A mobilitás befejezésekor elvégzendő </a:t>
            </a:r>
            <a:br>
              <a:rPr lang="hu-HU" altLang="en-US" sz="1800" b="1" dirty="0">
                <a:solidFill>
                  <a:srgbClr val="0F5494"/>
                </a:solidFill>
                <a:latin typeface="Calibri" pitchFamily="28" charset="0"/>
              </a:rPr>
            </a:br>
            <a:r>
              <a:rPr lang="hu-HU" altLang="en-US" sz="1800" b="1" dirty="0">
                <a:solidFill>
                  <a:srgbClr val="0F5494"/>
                </a:solidFill>
                <a:latin typeface="Calibri" pitchFamily="28" charset="0"/>
              </a:rPr>
              <a:t>a záró szintfelmérés!</a:t>
            </a:r>
            <a:endParaRPr lang="hu-HU" altLang="en-US" sz="1800" b="1" dirty="0" smtClean="0">
              <a:solidFill>
                <a:srgbClr val="0F5494"/>
              </a:solidFill>
              <a:latin typeface="Calibri" pitchFamily="28" charset="0"/>
            </a:endParaRPr>
          </a:p>
        </p:txBody>
      </p:sp>
      <p:sp>
        <p:nvSpPr>
          <p:cNvPr id="7" name="Rounded Rectangle 6"/>
          <p:cNvSpPr/>
          <p:nvPr/>
        </p:nvSpPr>
        <p:spPr>
          <a:xfrm>
            <a:off x="107950" y="4868863"/>
            <a:ext cx="1368425" cy="7207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458788"/>
            <a:ext cx="10339388" cy="731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9542">
            <a:off x="2409825" y="4729163"/>
            <a:ext cx="4346575"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4" name="Rectangle 3"/>
          <p:cNvSpPr>
            <a:spLocks noChangeArrowheads="1"/>
          </p:cNvSpPr>
          <p:nvPr/>
        </p:nvSpPr>
        <p:spPr bwMode="auto">
          <a:xfrm>
            <a:off x="2914650" y="5080000"/>
            <a:ext cx="3744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altLang="en-US" sz="3600" i="1">
                <a:solidFill>
                  <a:srgbClr val="0F5494"/>
                </a:solidFill>
                <a:latin typeface="Comic Sans MS" pitchFamily="66" charset="0"/>
              </a:rPr>
              <a:t>“Changing lives, opening minds”</a:t>
            </a:r>
          </a:p>
        </p:txBody>
      </p:sp>
      <p:sp>
        <p:nvSpPr>
          <p:cNvPr id="5" name="Freeform 4"/>
          <p:cNvSpPr/>
          <p:nvPr/>
        </p:nvSpPr>
        <p:spPr>
          <a:xfrm>
            <a:off x="611188" y="190500"/>
            <a:ext cx="7956550" cy="4105275"/>
          </a:xfrm>
          <a:custGeom>
            <a:avLst/>
            <a:gdLst>
              <a:gd name="connsiteX0" fmla="*/ 2590800 w 2590800"/>
              <a:gd name="connsiteY0" fmla="*/ 1310640 h 1310640"/>
              <a:gd name="connsiteX1" fmla="*/ 2590800 w 2590800"/>
              <a:gd name="connsiteY1" fmla="*/ 1310640 h 1310640"/>
              <a:gd name="connsiteX2" fmla="*/ 2590800 w 2590800"/>
              <a:gd name="connsiteY2" fmla="*/ 1066800 h 1310640"/>
              <a:gd name="connsiteX3" fmla="*/ 2575560 w 2590800"/>
              <a:gd name="connsiteY3" fmla="*/ 0 h 1310640"/>
              <a:gd name="connsiteX4" fmla="*/ 198120 w 2590800"/>
              <a:gd name="connsiteY4" fmla="*/ 30480 h 1310640"/>
              <a:gd name="connsiteX5" fmla="*/ 0 w 2590800"/>
              <a:gd name="connsiteY5" fmla="*/ 1310640 h 1310640"/>
              <a:gd name="connsiteX6" fmla="*/ 2590800 w 2590800"/>
              <a:gd name="connsiteY6" fmla="*/ 1310640 h 131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0800" h="1310640">
                <a:moveTo>
                  <a:pt x="2590800" y="1310640"/>
                </a:moveTo>
                <a:lnTo>
                  <a:pt x="2590800" y="1310640"/>
                </a:lnTo>
                <a:lnTo>
                  <a:pt x="2590800" y="1066800"/>
                </a:lnTo>
                <a:lnTo>
                  <a:pt x="2575560" y="0"/>
                </a:lnTo>
                <a:lnTo>
                  <a:pt x="198120" y="30480"/>
                </a:lnTo>
                <a:lnTo>
                  <a:pt x="0" y="1310640"/>
                </a:lnTo>
                <a:lnTo>
                  <a:pt x="2590800" y="1310640"/>
                </a:lnTo>
                <a:close/>
              </a:path>
            </a:pathLst>
          </a:cu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sz="3600" b="1">
              <a:solidFill>
                <a:srgbClr val="F79646"/>
              </a:solidFill>
              <a:ea typeface="ＭＳ Ｐゴシック" pitchFamily="28" charset="-128"/>
              <a:cs typeface="Arial" charset="0"/>
            </a:endParaRPr>
          </a:p>
          <a:p>
            <a:pPr algn="ctr" eaLnBrk="1" hangingPunct="1">
              <a:defRPr/>
            </a:pPr>
            <a:endParaRPr lang="en-GB" altLang="en-US" sz="3600">
              <a:solidFill>
                <a:srgbClr val="000000"/>
              </a:solidFill>
              <a:ea typeface="ＭＳ Ｐゴシック" pitchFamily="28" charset="-128"/>
              <a:cs typeface="Arial" charset="0"/>
            </a:endParaRPr>
          </a:p>
          <a:p>
            <a:pPr algn="ctr" eaLnBrk="1" hangingPunct="1">
              <a:defRPr/>
            </a:pPr>
            <a:endParaRPr lang="en-GB" altLang="en-US">
              <a:solidFill>
                <a:srgbClr val="FFFFFF"/>
              </a:solidFill>
              <a:ea typeface="ＭＳ Ｐゴシック" pitchFamily="28" charset="-128"/>
              <a:cs typeface="Arial" charset="0"/>
            </a:endParaRPr>
          </a:p>
        </p:txBody>
      </p:sp>
      <p:sp>
        <p:nvSpPr>
          <p:cNvPr id="261126" name="TextBox 6"/>
          <p:cNvSpPr txBox="1">
            <a:spLocks noChangeArrowheads="1"/>
          </p:cNvSpPr>
          <p:nvPr/>
        </p:nvSpPr>
        <p:spPr bwMode="auto">
          <a:xfrm>
            <a:off x="1906588" y="695325"/>
            <a:ext cx="6027737"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hu-HU" altLang="en-US" sz="2400" b="1" dirty="0" smtClean="0">
                <a:solidFill>
                  <a:srgbClr val="00B0F0"/>
                </a:solidFill>
                <a:cs typeface="Arial" pitchFamily="34" charset="0"/>
              </a:rPr>
              <a:t>TOVÁBBI INFORMÁCIÓ</a:t>
            </a:r>
            <a:endParaRPr lang="en-GB" altLang="en-US" sz="2400" b="1" dirty="0">
              <a:solidFill>
                <a:srgbClr val="00B0F0"/>
              </a:solidFill>
              <a:cs typeface="Arial" pitchFamily="34" charset="0"/>
            </a:endParaRPr>
          </a:p>
          <a:p>
            <a:pPr eaLnBrk="1" hangingPunct="1"/>
            <a:endParaRPr lang="en-GB" altLang="en-US" sz="2600" dirty="0">
              <a:cs typeface="Arial" pitchFamily="34" charset="0"/>
            </a:endParaRPr>
          </a:p>
          <a:p>
            <a:pPr eaLnBrk="1" hangingPunct="1"/>
            <a:r>
              <a:rPr lang="en-GB" altLang="en-US" sz="2600" dirty="0" err="1">
                <a:cs typeface="Arial" pitchFamily="34" charset="0"/>
              </a:rPr>
              <a:t>erasmusplusols.eu</a:t>
            </a:r>
            <a:endParaRPr lang="en-GB" altLang="en-US" sz="2600" dirty="0">
              <a:cs typeface="Arial" pitchFamily="34" charset="0"/>
            </a:endParaRPr>
          </a:p>
          <a:p>
            <a:pPr eaLnBrk="1" hangingPunct="1"/>
            <a:r>
              <a:rPr lang="en-GB" altLang="en-US" sz="2600" dirty="0" err="1">
                <a:cs typeface="Arial" pitchFamily="34" charset="0"/>
              </a:rPr>
              <a:t>ec.europa.eu</a:t>
            </a:r>
            <a:r>
              <a:rPr lang="en-GB" altLang="en-US" sz="2600" dirty="0">
                <a:cs typeface="Arial" pitchFamily="34" charset="0"/>
              </a:rPr>
              <a:t>/erasmus-plus</a:t>
            </a:r>
          </a:p>
          <a:p>
            <a:pPr eaLnBrk="1" hangingPunct="1"/>
            <a:endParaRPr lang="en-GB" altLang="en-US" sz="2600" dirty="0">
              <a:cs typeface="Arial" pitchFamily="34" charset="0"/>
            </a:endParaRPr>
          </a:p>
          <a:p>
            <a:pPr eaLnBrk="1" hangingPunct="1"/>
            <a:r>
              <a:rPr lang="en-GB" altLang="en-US" sz="2600" dirty="0" smtClean="0">
                <a:cs typeface="Arial" pitchFamily="34" charset="0"/>
              </a:rPr>
              <a:t>Twitter</a:t>
            </a:r>
            <a:r>
              <a:rPr lang="en-GB" altLang="en-US" sz="2600" dirty="0">
                <a:cs typeface="Arial" pitchFamily="34" charset="0"/>
              </a:rPr>
              <a:t>: #</a:t>
            </a:r>
            <a:r>
              <a:rPr lang="en-GB" altLang="en-US" sz="2600" dirty="0" err="1">
                <a:cs typeface="Arial" pitchFamily="34" charset="0"/>
              </a:rPr>
              <a:t>ErasmusPlus</a:t>
            </a:r>
            <a:endParaRPr lang="en-GB" altLang="en-US" sz="2600" dirty="0">
              <a:cs typeface="Arial" pitchFamily="34" charset="0"/>
            </a:endParaRPr>
          </a:p>
          <a:p>
            <a:pPr eaLnBrk="1" hangingPunct="1"/>
            <a:r>
              <a:rPr lang="en-GB" altLang="en-US" sz="2600" dirty="0">
                <a:cs typeface="Arial" pitchFamily="34" charset="0"/>
              </a:rPr>
              <a:t>Facebook: Erasmus+</a:t>
            </a:r>
          </a:p>
          <a:p>
            <a:pPr eaLnBrk="1" hangingPunct="1"/>
            <a:endParaRPr lang="en-GB" altLang="en-US" sz="2600" dirty="0">
              <a:cs typeface="Arial" pitchFamily="34" charset="0"/>
            </a:endParaRPr>
          </a:p>
          <a:p>
            <a:pPr eaLnBrk="1" hangingPunct="1"/>
            <a:endParaRPr lang="en-GB" altLang="en-US" sz="2600" dirty="0">
              <a:cs typeface="Arial" pitchFamily="34" charset="0"/>
            </a:endParaRPr>
          </a:p>
          <a:p>
            <a:pPr eaLnBrk="1" hangingPunct="1"/>
            <a:endParaRPr lang="en-GB" altLang="en-US" sz="2800" b="1" dirty="0">
              <a:solidFill>
                <a:schemeClr val="bg1"/>
              </a:solidFill>
              <a:cs typeface="Arial" pitchFamily="34" charset="0"/>
            </a:endParaRPr>
          </a:p>
        </p:txBody>
      </p:sp>
    </p:spTree>
    <p:extLst>
      <p:ext uri="{BB962C8B-B14F-4D97-AF65-F5344CB8AC3E}">
        <p14:creationId xmlns:p14="http://schemas.microsoft.com/office/powerpoint/2010/main" val="3664287995"/>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099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2492375"/>
            <a:ext cx="5080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250825" y="4124325"/>
            <a:ext cx="2867025" cy="215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12" name="Text Box 5"/>
          <p:cNvSpPr txBox="1">
            <a:spLocks noChangeArrowheads="1"/>
          </p:cNvSpPr>
          <p:nvPr/>
        </p:nvSpPr>
        <p:spPr bwMode="auto">
          <a:xfrm>
            <a:off x="107504" y="548680"/>
            <a:ext cx="3672408" cy="1338828"/>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1800" b="1" dirty="0" smtClean="0">
                <a:solidFill>
                  <a:srgbClr val="254061"/>
                </a:solidFill>
                <a:latin typeface="Calibri" pitchFamily="28" charset="0"/>
              </a:rPr>
              <a:t>Amikor a Nemzeti Iroda hozzárendeli a </a:t>
            </a:r>
            <a:r>
              <a:rPr lang="hu-HU" altLang="en-US" sz="1800" b="1" dirty="0" err="1" smtClean="0">
                <a:solidFill>
                  <a:srgbClr val="254061"/>
                </a:solidFill>
                <a:latin typeface="Calibri" pitchFamily="28" charset="0"/>
              </a:rPr>
              <a:t>licenszeket</a:t>
            </a:r>
            <a:r>
              <a:rPr lang="hu-HU" altLang="en-US" sz="1800" b="1" dirty="0" smtClean="0">
                <a:solidFill>
                  <a:srgbClr val="254061"/>
                </a:solidFill>
                <a:latin typeface="Calibri" pitchFamily="28" charset="0"/>
              </a:rPr>
              <a:t> az intézményhez, </a:t>
            </a:r>
            <a:br>
              <a:rPr lang="hu-HU" altLang="en-US" sz="1800" b="1" dirty="0" smtClean="0">
                <a:solidFill>
                  <a:srgbClr val="254061"/>
                </a:solidFill>
                <a:latin typeface="Calibri" pitchFamily="28" charset="0"/>
              </a:rPr>
            </a:br>
            <a:r>
              <a:rPr lang="hu-HU" altLang="en-US" sz="1800" b="1" dirty="0" smtClean="0">
                <a:solidFill>
                  <a:srgbClr val="254061"/>
                </a:solidFill>
                <a:latin typeface="Calibri" pitchFamily="28" charset="0"/>
              </a:rPr>
              <a:t>a koordinátor email értesítést kap</a:t>
            </a:r>
            <a:endParaRPr lang="en-GB" altLang="en-US" sz="1800" b="1" dirty="0" smtClean="0">
              <a:solidFill>
                <a:srgbClr val="254061"/>
              </a:solidFill>
              <a:latin typeface="Calibri" pitchFamily="2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0"/>
            <a:ext cx="5399087"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p:cNvSpPr/>
          <p:nvPr/>
        </p:nvSpPr>
        <p:spPr>
          <a:xfrm>
            <a:off x="6329363" y="3275013"/>
            <a:ext cx="1439862" cy="1809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cxnSp>
        <p:nvCxnSpPr>
          <p:cNvPr id="9" name="Straight Arrow Connector 8"/>
          <p:cNvCxnSpPr/>
          <p:nvPr/>
        </p:nvCxnSpPr>
        <p:spPr>
          <a:xfrm flipV="1">
            <a:off x="2916238" y="2060575"/>
            <a:ext cx="1439862" cy="2171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 Box 5"/>
          <p:cNvSpPr txBox="1">
            <a:spLocks noChangeArrowheads="1"/>
          </p:cNvSpPr>
          <p:nvPr/>
        </p:nvSpPr>
        <p:spPr bwMode="auto">
          <a:xfrm>
            <a:off x="4932040" y="5373217"/>
            <a:ext cx="4176464" cy="507831"/>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1800" b="1" dirty="0" smtClean="0">
                <a:solidFill>
                  <a:srgbClr val="FF0000"/>
                </a:solidFill>
                <a:latin typeface="Calibri" pitchFamily="28" charset="0"/>
              </a:rPr>
              <a:t>A </a:t>
            </a:r>
            <a:r>
              <a:rPr lang="hu-HU" altLang="en-US" sz="1800" b="1" dirty="0" err="1" smtClean="0">
                <a:solidFill>
                  <a:srgbClr val="FF0000"/>
                </a:solidFill>
                <a:latin typeface="Calibri" pitchFamily="28" charset="0"/>
              </a:rPr>
              <a:t>licenszek</a:t>
            </a:r>
            <a:r>
              <a:rPr lang="hu-HU" altLang="en-US" sz="1800" b="1" dirty="0" smtClean="0">
                <a:solidFill>
                  <a:srgbClr val="FF0000"/>
                </a:solidFill>
                <a:latin typeface="Calibri" pitchFamily="28" charset="0"/>
              </a:rPr>
              <a:t> a projekthez kapcsolódnak!</a:t>
            </a:r>
            <a:endParaRPr lang="en-GB" altLang="en-US" sz="1800" b="1" dirty="0" smtClean="0">
              <a:solidFill>
                <a:srgbClr val="FF0000"/>
              </a:solidFill>
              <a:latin typeface="Calibri" pitchFamily="2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10947" name="Picture 2" descr="U:\C1\ERASMUS\009. ERASMUS+\Linguistic preparation\9. OLS website\Screenshots ErasmusPlus\PublicSiteHomep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26988"/>
            <a:ext cx="4972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179518" y="44644"/>
            <a:ext cx="1656184" cy="3416320"/>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1800" b="1" dirty="0" smtClean="0">
                <a:solidFill>
                  <a:srgbClr val="254061"/>
                </a:solidFill>
                <a:latin typeface="Calibri" pitchFamily="28" charset="0"/>
              </a:rPr>
              <a:t>A </a:t>
            </a:r>
            <a:r>
              <a:rPr lang="hu-HU" altLang="en-US" sz="1800" b="1" dirty="0" err="1" smtClean="0">
                <a:solidFill>
                  <a:srgbClr val="254061"/>
                </a:solidFill>
                <a:latin typeface="Calibri" pitchFamily="28" charset="0"/>
              </a:rPr>
              <a:t>licenszek</a:t>
            </a:r>
            <a:r>
              <a:rPr lang="hu-HU" altLang="en-US" sz="1800" b="1" dirty="0" smtClean="0">
                <a:solidFill>
                  <a:srgbClr val="254061"/>
                </a:solidFill>
                <a:latin typeface="Calibri" pitchFamily="28" charset="0"/>
              </a:rPr>
              <a:t> hozzárendelése után az intézményi </a:t>
            </a:r>
            <a:r>
              <a:rPr lang="hu-HU" altLang="en-US" sz="1800" b="1" dirty="0" err="1" smtClean="0">
                <a:solidFill>
                  <a:srgbClr val="254061"/>
                </a:solidFill>
                <a:latin typeface="Calibri" pitchFamily="28" charset="0"/>
              </a:rPr>
              <a:t>kordinátor</a:t>
            </a:r>
            <a:r>
              <a:rPr lang="hu-HU" altLang="en-US" sz="1800" b="1" dirty="0" smtClean="0">
                <a:solidFill>
                  <a:srgbClr val="254061"/>
                </a:solidFill>
                <a:latin typeface="Calibri" pitchFamily="28" charset="0"/>
              </a:rPr>
              <a:t> bejelentkezik az </a:t>
            </a:r>
            <a:r>
              <a:rPr lang="hu-HU" altLang="en-US" sz="1800" b="1" dirty="0" err="1" smtClean="0">
                <a:solidFill>
                  <a:srgbClr val="254061"/>
                </a:solidFill>
                <a:latin typeface="Calibri" pitchFamily="28" charset="0"/>
              </a:rPr>
              <a:t>OLS</a:t>
            </a:r>
            <a:r>
              <a:rPr lang="hu-HU" altLang="en-US" sz="1800" b="1" dirty="0" smtClean="0">
                <a:solidFill>
                  <a:srgbClr val="254061"/>
                </a:solidFill>
                <a:latin typeface="Calibri" pitchFamily="28" charset="0"/>
              </a:rPr>
              <a:t> felületre.</a:t>
            </a:r>
            <a:endParaRPr lang="en-GB" altLang="en-US" sz="1800" b="1" dirty="0" smtClean="0">
              <a:solidFill>
                <a:srgbClr val="254061"/>
              </a:solidFill>
              <a:latin typeface="Calibri" pitchFamily="28" charset="0"/>
            </a:endParaRPr>
          </a:p>
        </p:txBody>
      </p:sp>
      <p:sp>
        <p:nvSpPr>
          <p:cNvPr id="5" name="Rounded Rectangle 4"/>
          <p:cNvSpPr/>
          <p:nvPr/>
        </p:nvSpPr>
        <p:spPr>
          <a:xfrm>
            <a:off x="6084888" y="9525"/>
            <a:ext cx="574675" cy="1793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cxnSp>
        <p:nvCxnSpPr>
          <p:cNvPr id="6" name="Straight Arrow Connector 5"/>
          <p:cNvCxnSpPr/>
          <p:nvPr/>
        </p:nvCxnSpPr>
        <p:spPr>
          <a:xfrm flipV="1">
            <a:off x="1908175" y="115888"/>
            <a:ext cx="4103688" cy="5016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 Box 5"/>
          <p:cNvSpPr txBox="1">
            <a:spLocks noChangeArrowheads="1"/>
          </p:cNvSpPr>
          <p:nvPr/>
        </p:nvSpPr>
        <p:spPr bwMode="auto">
          <a:xfrm>
            <a:off x="7081167" y="40452"/>
            <a:ext cx="2051720" cy="507831"/>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en-GB" altLang="en-US" sz="1800" b="1" smtClean="0">
                <a:solidFill>
                  <a:srgbClr val="FF0000"/>
                </a:solidFill>
                <a:latin typeface="Calibri" pitchFamily="28" charset="0"/>
              </a:rPr>
              <a:t>erasmusplusols.eu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1197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28738"/>
            <a:ext cx="9144000"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107950" y="2403475"/>
            <a:ext cx="1368425" cy="66516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13" name="Rounded Rectangle 12"/>
          <p:cNvSpPr/>
          <p:nvPr/>
        </p:nvSpPr>
        <p:spPr>
          <a:xfrm>
            <a:off x="107950" y="4708525"/>
            <a:ext cx="1368425" cy="5921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12" name="Rounded Rectangle 11"/>
          <p:cNvSpPr/>
          <p:nvPr/>
        </p:nvSpPr>
        <p:spPr>
          <a:xfrm>
            <a:off x="107950" y="3140075"/>
            <a:ext cx="1368425" cy="7207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17" name="Rounded Rectangle 16"/>
          <p:cNvSpPr/>
          <p:nvPr/>
        </p:nvSpPr>
        <p:spPr>
          <a:xfrm>
            <a:off x="107950" y="3932238"/>
            <a:ext cx="1368425" cy="7207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ea typeface="ＭＳ Ｐゴシック" pitchFamily="28" charset="-128"/>
            </a:endParaRPr>
          </a:p>
        </p:txBody>
      </p:sp>
      <p:sp>
        <p:nvSpPr>
          <p:cNvPr id="10" name="Text Box 5"/>
          <p:cNvSpPr txBox="1">
            <a:spLocks noChangeArrowheads="1"/>
          </p:cNvSpPr>
          <p:nvPr/>
        </p:nvSpPr>
        <p:spPr bwMode="auto">
          <a:xfrm>
            <a:off x="107510" y="201415"/>
            <a:ext cx="4176464" cy="923330"/>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1800" b="1" dirty="0" smtClean="0">
                <a:solidFill>
                  <a:srgbClr val="254061"/>
                </a:solidFill>
                <a:latin typeface="Calibri" pitchFamily="28" charset="0"/>
              </a:rPr>
              <a:t>Ez az intézményi felület</a:t>
            </a:r>
            <a:br>
              <a:rPr lang="hu-HU" altLang="en-US" sz="1800" b="1" dirty="0" smtClean="0">
                <a:solidFill>
                  <a:srgbClr val="254061"/>
                </a:solidFill>
                <a:latin typeface="Calibri" pitchFamily="28" charset="0"/>
              </a:rPr>
            </a:br>
            <a:r>
              <a:rPr lang="hu-HU" altLang="en-US" sz="1800" b="1" dirty="0" smtClean="0">
                <a:solidFill>
                  <a:srgbClr val="254061"/>
                </a:solidFill>
                <a:latin typeface="Calibri" pitchFamily="28" charset="0"/>
              </a:rPr>
              <a:t>(</a:t>
            </a:r>
            <a:r>
              <a:rPr lang="en-GB" altLang="en-US" sz="1800" b="1" dirty="0" smtClean="0">
                <a:solidFill>
                  <a:srgbClr val="254061"/>
                </a:solidFill>
                <a:latin typeface="Calibri" pitchFamily="28" charset="0"/>
              </a:rPr>
              <a:t>beneficiary "back-end" module</a:t>
            </a:r>
            <a:r>
              <a:rPr lang="hu-HU" altLang="en-US" sz="1800" b="1" dirty="0" smtClean="0">
                <a:solidFill>
                  <a:srgbClr val="254061"/>
                </a:solidFill>
                <a:latin typeface="Calibri" pitchFamily="28" charset="0"/>
              </a:rPr>
              <a:t>)</a:t>
            </a:r>
            <a:endParaRPr lang="en-GB" altLang="en-US" sz="1800" b="1" dirty="0" smtClean="0">
              <a:solidFill>
                <a:srgbClr val="254061"/>
              </a:solidFill>
              <a:latin typeface="Calibri" pitchFamily="2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2"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Triángulo rectángulo"/>
          <p:cNvSpPr/>
          <p:nvPr/>
        </p:nvSpPr>
        <p:spPr>
          <a:xfrm rot="10800000">
            <a:off x="8316913" y="836613"/>
            <a:ext cx="358775" cy="3603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tLang="en-US">
              <a:solidFill>
                <a:srgbClr val="FFFFFF"/>
              </a:solidFill>
              <a:ea typeface="ＭＳ Ｐゴシック" pitchFamily="28" charset="-128"/>
            </a:endParaRPr>
          </a:p>
        </p:txBody>
      </p:sp>
      <p:pic>
        <p:nvPicPr>
          <p:cNvPr id="21299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28738"/>
            <a:ext cx="9144000"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4140200" y="2492375"/>
            <a:ext cx="755650" cy="8651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7463"/>
            <a:ext cx="3092450"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2654300"/>
            <a:ext cx="2927350" cy="423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68413"/>
            <a:ext cx="3635375"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107510" y="201415"/>
            <a:ext cx="4176464" cy="1338828"/>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spAutoFit/>
          </a:bodyPr>
          <a:lstStyle>
            <a:lvl1pPr>
              <a:defRPr sz="2400">
                <a:solidFill>
                  <a:schemeClr val="tx1"/>
                </a:solidFill>
                <a:latin typeface="Arial" charset="0"/>
                <a:ea typeface="ＭＳ Ｐゴシック" pitchFamily="28" charset="-128"/>
              </a:defRPr>
            </a:lvl1pPr>
            <a:lvl2pPr marL="37931725" indent="-37474525">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algn="ctr" eaLnBrk="1" hangingPunct="1">
              <a:lnSpc>
                <a:spcPct val="150000"/>
              </a:lnSpc>
              <a:spcAft>
                <a:spcPct val="50000"/>
              </a:spcAft>
              <a:buClr>
                <a:srgbClr val="F7C943"/>
              </a:buClr>
              <a:buFont typeface="Arial" charset="0"/>
              <a:buNone/>
              <a:defRPr/>
            </a:pPr>
            <a:r>
              <a:rPr lang="hu-HU" altLang="en-US" sz="1800" b="1" dirty="0" smtClean="0">
                <a:solidFill>
                  <a:srgbClr val="254061"/>
                </a:solidFill>
                <a:latin typeface="Calibri" pitchFamily="28" charset="0"/>
              </a:rPr>
              <a:t>A felhasználói útmutató </a:t>
            </a:r>
            <a:br>
              <a:rPr lang="hu-HU" altLang="en-US" sz="1800" b="1" dirty="0" smtClean="0">
                <a:solidFill>
                  <a:srgbClr val="254061"/>
                </a:solidFill>
                <a:latin typeface="Calibri" pitchFamily="28" charset="0"/>
              </a:rPr>
            </a:br>
            <a:r>
              <a:rPr lang="hu-HU" altLang="en-US" sz="1800" b="1" dirty="0" smtClean="0">
                <a:solidFill>
                  <a:srgbClr val="254061"/>
                </a:solidFill>
                <a:latin typeface="Calibri" pitchFamily="28" charset="0"/>
              </a:rPr>
              <a:t>(</a:t>
            </a:r>
            <a:r>
              <a:rPr lang="en-GB" altLang="en-US" sz="1800" b="1" dirty="0" smtClean="0">
                <a:solidFill>
                  <a:srgbClr val="254061"/>
                </a:solidFill>
                <a:latin typeface="Calibri" pitchFamily="28" charset="0"/>
              </a:rPr>
              <a:t>beneficiary users' guide</a:t>
            </a:r>
            <a:r>
              <a:rPr lang="hu-HU" altLang="en-US" sz="1800" b="1" dirty="0" smtClean="0">
                <a:solidFill>
                  <a:srgbClr val="254061"/>
                </a:solidFill>
                <a:latin typeface="Calibri" pitchFamily="28" charset="0"/>
              </a:rPr>
              <a:t>) tartalmazza </a:t>
            </a:r>
            <a:br>
              <a:rPr lang="hu-HU" altLang="en-US" sz="1800" b="1" dirty="0" smtClean="0">
                <a:solidFill>
                  <a:srgbClr val="254061"/>
                </a:solidFill>
                <a:latin typeface="Calibri" pitchFamily="28" charset="0"/>
              </a:rPr>
            </a:br>
            <a:r>
              <a:rPr lang="hu-HU" altLang="en-US" sz="1800" b="1" dirty="0" smtClean="0">
                <a:solidFill>
                  <a:srgbClr val="254061"/>
                </a:solidFill>
                <a:latin typeface="Calibri" pitchFamily="28" charset="0"/>
              </a:rPr>
              <a:t>a kezeléshez szükséges információkat</a:t>
            </a:r>
            <a:endParaRPr lang="en-GB" altLang="en-US" sz="1800" b="1" dirty="0" smtClean="0">
              <a:solidFill>
                <a:srgbClr val="254061"/>
              </a:solidFill>
              <a:latin typeface="Calibri" pitchFamily="2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4" presetClass="entr" presetSubtype="1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4" presetClass="entr" presetSubtype="1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Verdana Bold"/>
        <a:ea typeface=""/>
        <a:cs typeface=""/>
      </a:majorFont>
      <a:minorFont>
        <a:latin typeface="Verdana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eme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Theme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Erasmus+_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2400" b="0" i="0" u="none" strike="noStrike" cap="none" normalizeH="0" baseline="0" smtClean="0">
            <a:ln>
              <a:noFill/>
            </a:ln>
            <a:solidFill>
              <a:srgbClr val="FF0000"/>
            </a:solidFill>
            <a:effectLst/>
            <a:latin typeface="Verdana" pitchFamily="34" charset="0"/>
            <a:sym typeface="Webdings" pitchFamily="18" charset="2"/>
          </a:defRPr>
        </a:defPPr>
      </a:lstStyle>
    </a:spDef>
    <a:lnDef>
      <a:spPr bwMode="auto">
        <a:xfrm>
          <a:off x="0" y="0"/>
          <a:ext cx="1" cy="1"/>
        </a:xfrm>
        <a:custGeom>
          <a:avLst/>
          <a:gdLst/>
          <a:ahLst/>
          <a:cxnLst/>
          <a:rect l="0" t="0" r="0" b="0"/>
          <a:pathLst/>
        </a:custGeom>
        <a:noFill/>
        <a:ln w="2857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2400" b="0" i="0" u="none" strike="noStrike" cap="none" normalizeH="0" baseline="0" smtClean="0">
            <a:ln>
              <a:noFill/>
            </a:ln>
            <a:solidFill>
              <a:srgbClr val="FF0000"/>
            </a:solidFill>
            <a:effectLst/>
            <a:latin typeface="Verdana" pitchFamily="34" charset="0"/>
            <a:sym typeface="Webdings" pitchFamily="18" charset="2"/>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Erasmus+_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2400" b="0" i="0" u="none" strike="noStrike" cap="none" normalizeH="0" baseline="0" smtClean="0">
            <a:ln>
              <a:noFill/>
            </a:ln>
            <a:solidFill>
              <a:srgbClr val="FF0000"/>
            </a:solidFill>
            <a:effectLst/>
            <a:latin typeface="Verdana" pitchFamily="34" charset="0"/>
            <a:sym typeface="Webdings" pitchFamily="18" charset="2"/>
          </a:defRPr>
        </a:defPPr>
      </a:lstStyle>
    </a:spDef>
    <a:lnDef>
      <a:spPr bwMode="auto">
        <a:xfrm>
          <a:off x="0" y="0"/>
          <a:ext cx="1" cy="1"/>
        </a:xfrm>
        <a:custGeom>
          <a:avLst/>
          <a:gdLst/>
          <a:ahLst/>
          <a:cxnLst/>
          <a:rect l="0" t="0" r="0" b="0"/>
          <a:pathLst/>
        </a:custGeom>
        <a:noFill/>
        <a:ln w="2857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2400" b="0" i="0" u="none" strike="noStrike" cap="none" normalizeH="0" baseline="0" smtClean="0">
            <a:ln>
              <a:noFill/>
            </a:ln>
            <a:solidFill>
              <a:srgbClr val="FF0000"/>
            </a:solidFill>
            <a:effectLst/>
            <a:latin typeface="Verdana" pitchFamily="34" charset="0"/>
            <a:sym typeface="Webdings" pitchFamily="18" charset="2"/>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Erasmus+_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2400" b="0" i="0" u="none" strike="noStrike" cap="none" normalizeH="0" baseline="0" smtClean="0">
            <a:ln>
              <a:noFill/>
            </a:ln>
            <a:solidFill>
              <a:srgbClr val="FF0000"/>
            </a:solidFill>
            <a:effectLst/>
            <a:latin typeface="Verdana" pitchFamily="34" charset="0"/>
            <a:sym typeface="Webdings" pitchFamily="18" charset="2"/>
          </a:defRPr>
        </a:defPPr>
      </a:lstStyle>
    </a:spDef>
    <a:lnDef>
      <a:spPr bwMode="auto">
        <a:xfrm>
          <a:off x="0" y="0"/>
          <a:ext cx="1" cy="1"/>
        </a:xfrm>
        <a:custGeom>
          <a:avLst/>
          <a:gdLst/>
          <a:ahLst/>
          <a:cxnLst/>
          <a:rect l="0" t="0" r="0" b="0"/>
          <a:pathLst/>
        </a:custGeom>
        <a:noFill/>
        <a:ln w="2857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2400" b="0" i="0" u="none" strike="noStrike" cap="none" normalizeH="0" baseline="0" smtClean="0">
            <a:ln>
              <a:noFill/>
            </a:ln>
            <a:solidFill>
              <a:srgbClr val="FF0000"/>
            </a:solidFill>
            <a:effectLst/>
            <a:latin typeface="Verdana" pitchFamily="34" charset="0"/>
            <a:sym typeface="Webdings" pitchFamily="18" charset="2"/>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Erasmus+_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2400" b="0" i="0" u="none" strike="noStrike" cap="none" normalizeH="0" baseline="0" smtClean="0">
            <a:ln>
              <a:noFill/>
            </a:ln>
            <a:solidFill>
              <a:srgbClr val="FF0000"/>
            </a:solidFill>
            <a:effectLst/>
            <a:latin typeface="Verdana" pitchFamily="34" charset="0"/>
            <a:sym typeface="Webdings" pitchFamily="18" charset="2"/>
          </a:defRPr>
        </a:defPPr>
      </a:lstStyle>
    </a:spDef>
    <a:lnDef>
      <a:spPr bwMode="auto">
        <a:xfrm>
          <a:off x="0" y="0"/>
          <a:ext cx="1" cy="1"/>
        </a:xfrm>
        <a:custGeom>
          <a:avLst/>
          <a:gdLst/>
          <a:ahLst/>
          <a:cxnLst/>
          <a:rect l="0" t="0" r="0" b="0"/>
          <a:pathLst/>
        </a:custGeom>
        <a:noFill/>
        <a:ln w="2857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2400" b="0" i="0" u="none" strike="noStrike" cap="none" normalizeH="0" baseline="0" smtClean="0">
            <a:ln>
              <a:noFill/>
            </a:ln>
            <a:solidFill>
              <a:srgbClr val="FF0000"/>
            </a:solidFill>
            <a:effectLst/>
            <a:latin typeface="Verdana" pitchFamily="34" charset="0"/>
            <a:sym typeface="Webdings" pitchFamily="18" charset="2"/>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8017</TotalTime>
  <Words>610</Words>
  <Application>Microsoft Office PowerPoint</Application>
  <PresentationFormat>Diavetítés a képernyőre (4:3 oldalarány)</PresentationFormat>
  <Paragraphs>179</Paragraphs>
  <Slides>52</Slides>
  <Notes>42</Notes>
  <HiddenSlides>0</HiddenSlides>
  <MMClips>0</MMClips>
  <ScaleCrop>false</ScaleCrop>
  <HeadingPairs>
    <vt:vector size="6" baseType="variant">
      <vt:variant>
        <vt:lpstr>Használt betűtípusok</vt:lpstr>
      </vt:variant>
      <vt:variant>
        <vt:i4>9</vt:i4>
      </vt:variant>
      <vt:variant>
        <vt:lpstr>Téma</vt:lpstr>
      </vt:variant>
      <vt:variant>
        <vt:i4>9</vt:i4>
      </vt:variant>
      <vt:variant>
        <vt:lpstr>Diacímek</vt:lpstr>
      </vt:variant>
      <vt:variant>
        <vt:i4>52</vt:i4>
      </vt:variant>
    </vt:vector>
  </HeadingPairs>
  <TitlesOfParts>
    <vt:vector size="70" baseType="lpstr">
      <vt:lpstr>Arial</vt:lpstr>
      <vt:lpstr>ＭＳ Ｐゴシック</vt:lpstr>
      <vt:lpstr>Verdana</vt:lpstr>
      <vt:lpstr>Calibri</vt:lpstr>
      <vt:lpstr>Verdana Bold</vt:lpstr>
      <vt:lpstr>Webdings</vt:lpstr>
      <vt:lpstr>Wingdings</vt:lpstr>
      <vt:lpstr>Comic Sans MS</vt:lpstr>
      <vt:lpstr>Century Schoolbook</vt:lpstr>
      <vt:lpstr>Blank</vt:lpstr>
      <vt:lpstr>Tema de Office</vt:lpstr>
      <vt:lpstr>Office Theme</vt:lpstr>
      <vt:lpstr>Theme1</vt:lpstr>
      <vt:lpstr>1_Theme1</vt:lpstr>
      <vt:lpstr>Erasmus+_en</vt:lpstr>
      <vt:lpstr>1_Erasmus+_en</vt:lpstr>
      <vt:lpstr>2_Erasmus+_en</vt:lpstr>
      <vt:lpstr>3_Erasmus+_en</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Participant's account</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Company>Tipik 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Vanessa.DEBIAIS-SAINTON@ec.europa.eu</dc:creator>
  <cp:lastModifiedBy>Tóth Tibor</cp:lastModifiedBy>
  <cp:revision>1357</cp:revision>
  <cp:lastPrinted>2013-06-19T10:20:14Z</cp:lastPrinted>
  <dcterms:created xsi:type="dcterms:W3CDTF">2014-10-23T16:50:25Z</dcterms:created>
  <dcterms:modified xsi:type="dcterms:W3CDTF">2015-01-12T12:08:21Z</dcterms:modified>
</cp:coreProperties>
</file>